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62" r:id="rId3"/>
    <p:sldId id="291" r:id="rId4"/>
    <p:sldId id="293" r:id="rId5"/>
    <p:sldId id="263" r:id="rId6"/>
    <p:sldId id="294" r:id="rId7"/>
    <p:sldId id="295" r:id="rId8"/>
    <p:sldId id="264" r:id="rId9"/>
    <p:sldId id="272" r:id="rId10"/>
    <p:sldId id="273" r:id="rId11"/>
    <p:sldId id="296" r:id="rId12"/>
    <p:sldId id="275" r:id="rId13"/>
    <p:sldId id="298" r:id="rId14"/>
    <p:sldId id="276" r:id="rId15"/>
    <p:sldId id="277" r:id="rId16"/>
    <p:sldId id="321" r:id="rId17"/>
    <p:sldId id="297" r:id="rId18"/>
    <p:sldId id="271" r:id="rId19"/>
    <p:sldId id="299" r:id="rId20"/>
    <p:sldId id="317" r:id="rId21"/>
    <p:sldId id="274" r:id="rId22"/>
    <p:sldId id="301" r:id="rId23"/>
    <p:sldId id="265" r:id="rId24"/>
    <p:sldId id="266" r:id="rId25"/>
    <p:sldId id="267" r:id="rId26"/>
    <p:sldId id="268" r:id="rId27"/>
    <p:sldId id="269" r:id="rId28"/>
    <p:sldId id="308" r:id="rId29"/>
    <p:sldId id="314" r:id="rId30"/>
    <p:sldId id="309" r:id="rId31"/>
    <p:sldId id="310" r:id="rId32"/>
    <p:sldId id="311" r:id="rId33"/>
    <p:sldId id="313" r:id="rId34"/>
    <p:sldId id="27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303" r:id="rId43"/>
    <p:sldId id="319" r:id="rId44"/>
    <p:sldId id="320" r:id="rId45"/>
    <p:sldId id="288" r:id="rId46"/>
    <p:sldId id="315" r:id="rId47"/>
    <p:sldId id="316" r:id="rId48"/>
    <p:sldId id="306" r:id="rId49"/>
    <p:sldId id="289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6"/>
    <p:restoredTop sz="94659"/>
  </p:normalViewPr>
  <p:slideViewPr>
    <p:cSldViewPr snapToGrid="0" snapToObjects="1">
      <p:cViewPr varScale="1">
        <p:scale>
          <a:sx n="81" d="100"/>
          <a:sy n="81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D42A3-C4BF-CD4C-A3EC-DB378177194F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A1E68-C00B-7E48-859C-5D3B0E744CFF}">
      <dgm:prSet phldrT="[Text]" custT="1"/>
      <dgm:spPr/>
      <dgm:t>
        <a:bodyPr/>
        <a:lstStyle/>
        <a:p>
          <a:r>
            <a:rPr lang="en-US" sz="1200" dirty="0"/>
            <a:t>Content:</a:t>
          </a:r>
        </a:p>
      </dgm:t>
    </dgm:pt>
    <dgm:pt modelId="{9FD28416-F9D8-4C43-97FB-ACEFAB4309E8}" type="parTrans" cxnId="{320259CB-3B9D-7442-8C46-1261C824AB96}">
      <dgm:prSet/>
      <dgm:spPr/>
      <dgm:t>
        <a:bodyPr/>
        <a:lstStyle/>
        <a:p>
          <a:endParaRPr lang="en-US"/>
        </a:p>
      </dgm:t>
    </dgm:pt>
    <dgm:pt modelId="{CC8A3654-1A4A-204D-A15A-80509A925804}" type="sibTrans" cxnId="{320259CB-3B9D-7442-8C46-1261C824AB96}">
      <dgm:prSet/>
      <dgm:spPr/>
      <dgm:t>
        <a:bodyPr/>
        <a:lstStyle/>
        <a:p>
          <a:endParaRPr lang="en-US"/>
        </a:p>
      </dgm:t>
    </dgm:pt>
    <dgm:pt modelId="{1337C25E-1090-0C42-A603-CEEDC0B64738}">
      <dgm:prSet phldrT="[Text]" custT="1"/>
      <dgm:spPr/>
      <dgm:t>
        <a:bodyPr/>
        <a:lstStyle/>
        <a:p>
          <a:r>
            <a:rPr lang="en-US" sz="1050" dirty="0"/>
            <a:t>Overview</a:t>
          </a:r>
        </a:p>
      </dgm:t>
    </dgm:pt>
    <dgm:pt modelId="{DA1B3960-D73F-7B4A-8A4D-E5721113E6A7}" type="parTrans" cxnId="{55548252-E684-7648-84AF-D07BA8810505}">
      <dgm:prSet/>
      <dgm:spPr/>
      <dgm:t>
        <a:bodyPr/>
        <a:lstStyle/>
        <a:p>
          <a:endParaRPr lang="en-US"/>
        </a:p>
      </dgm:t>
    </dgm:pt>
    <dgm:pt modelId="{F63AC235-ED11-384C-A19E-36E2636B6C23}" type="sibTrans" cxnId="{55548252-E684-7648-84AF-D07BA8810505}">
      <dgm:prSet/>
      <dgm:spPr/>
      <dgm:t>
        <a:bodyPr/>
        <a:lstStyle/>
        <a:p>
          <a:endParaRPr lang="en-US"/>
        </a:p>
      </dgm:t>
    </dgm:pt>
    <dgm:pt modelId="{77A2BE69-EC76-304A-8CA1-E9121678BAEA}">
      <dgm:prSet phldrT="[Text]" custT="1"/>
      <dgm:spPr/>
      <dgm:t>
        <a:bodyPr/>
        <a:lstStyle/>
        <a:p>
          <a:r>
            <a:rPr lang="en-US" sz="1050" dirty="0"/>
            <a:t>Scope</a:t>
          </a:r>
        </a:p>
      </dgm:t>
    </dgm:pt>
    <dgm:pt modelId="{73171EDC-064D-BB47-91A1-6F5ABEAE534E}" type="parTrans" cxnId="{C81E826D-C66D-8746-89A1-15F5F33EFD79}">
      <dgm:prSet/>
      <dgm:spPr/>
      <dgm:t>
        <a:bodyPr/>
        <a:lstStyle/>
        <a:p>
          <a:endParaRPr lang="en-US"/>
        </a:p>
      </dgm:t>
    </dgm:pt>
    <dgm:pt modelId="{9279F8E7-728E-6A4F-A64E-BA54C4DD5996}" type="sibTrans" cxnId="{C81E826D-C66D-8746-89A1-15F5F33EFD79}">
      <dgm:prSet/>
      <dgm:spPr/>
      <dgm:t>
        <a:bodyPr/>
        <a:lstStyle/>
        <a:p>
          <a:endParaRPr lang="en-US"/>
        </a:p>
      </dgm:t>
    </dgm:pt>
    <dgm:pt modelId="{062A30D6-DBC6-AE40-9BB6-BC2C9A49A9DD}">
      <dgm:prSet phldrT="[Text]" custT="1"/>
      <dgm:spPr/>
      <dgm:t>
        <a:bodyPr/>
        <a:lstStyle/>
        <a:p>
          <a:r>
            <a:rPr lang="en-US" sz="1400" dirty="0"/>
            <a:t>Organizational structure &amp; </a:t>
          </a:r>
          <a:r>
            <a:rPr lang="en-US" sz="1400" dirty="0">
              <a:solidFill>
                <a:schemeClr val="bg1"/>
              </a:solidFill>
            </a:rPr>
            <a:t>responsibilities</a:t>
          </a:r>
        </a:p>
      </dgm:t>
    </dgm:pt>
    <dgm:pt modelId="{9478919A-D6A1-C847-8A21-6DFE73577473}" type="parTrans" cxnId="{97EA0D98-0F09-DA46-BEB0-44F64DD91D30}">
      <dgm:prSet/>
      <dgm:spPr/>
      <dgm:t>
        <a:bodyPr/>
        <a:lstStyle/>
        <a:p>
          <a:endParaRPr lang="en-US"/>
        </a:p>
      </dgm:t>
    </dgm:pt>
    <dgm:pt modelId="{B814AC36-FB41-BA41-A4C9-8E50AB94811C}" type="sibTrans" cxnId="{97EA0D98-0F09-DA46-BEB0-44F64DD91D30}">
      <dgm:prSet/>
      <dgm:spPr/>
      <dgm:t>
        <a:bodyPr/>
        <a:lstStyle/>
        <a:p>
          <a:endParaRPr lang="en-US"/>
        </a:p>
      </dgm:t>
    </dgm:pt>
    <dgm:pt modelId="{45A8594F-0D6B-1840-B15F-F7BF39A86412}">
      <dgm:prSet phldrT="[Text]" custT="1"/>
      <dgm:spPr/>
      <dgm:t>
        <a:bodyPr/>
        <a:lstStyle/>
        <a:p>
          <a:r>
            <a:rPr lang="en-US" sz="1400" dirty="0"/>
            <a:t>Risk Management</a:t>
          </a:r>
        </a:p>
      </dgm:t>
    </dgm:pt>
    <dgm:pt modelId="{1B988143-372E-AE4A-8633-DF9303B5C137}" type="parTrans" cxnId="{9B9046C8-6F21-8344-A009-2B7D68098373}">
      <dgm:prSet/>
      <dgm:spPr/>
      <dgm:t>
        <a:bodyPr/>
        <a:lstStyle/>
        <a:p>
          <a:endParaRPr lang="en-US"/>
        </a:p>
      </dgm:t>
    </dgm:pt>
    <dgm:pt modelId="{7F389208-273D-2149-8F1E-18C214198A36}" type="sibTrans" cxnId="{9B9046C8-6F21-8344-A009-2B7D68098373}">
      <dgm:prSet/>
      <dgm:spPr/>
      <dgm:t>
        <a:bodyPr/>
        <a:lstStyle/>
        <a:p>
          <a:endParaRPr lang="en-US"/>
        </a:p>
      </dgm:t>
    </dgm:pt>
    <dgm:pt modelId="{206D4459-F99B-EF48-8A72-10B8C2E5CA06}">
      <dgm:prSet phldrT="[Text]" custT="1"/>
      <dgm:spPr/>
      <dgm:t>
        <a:bodyPr/>
        <a:lstStyle/>
        <a:p>
          <a:r>
            <a:rPr lang="en-US" sz="1050" dirty="0"/>
            <a:t> Content:</a:t>
          </a:r>
        </a:p>
      </dgm:t>
    </dgm:pt>
    <dgm:pt modelId="{E8FE98B0-CA40-414B-93C8-9B5E8725B399}" type="parTrans" cxnId="{E7066C73-C99C-3646-86FF-A46F9E426F6F}">
      <dgm:prSet/>
      <dgm:spPr/>
      <dgm:t>
        <a:bodyPr/>
        <a:lstStyle/>
        <a:p>
          <a:endParaRPr lang="en-US"/>
        </a:p>
      </dgm:t>
    </dgm:pt>
    <dgm:pt modelId="{DAAF4B96-1FEB-4E49-9C65-D1D8B1C6ACED}" type="sibTrans" cxnId="{E7066C73-C99C-3646-86FF-A46F9E426F6F}">
      <dgm:prSet/>
      <dgm:spPr/>
      <dgm:t>
        <a:bodyPr/>
        <a:lstStyle/>
        <a:p>
          <a:endParaRPr lang="en-US"/>
        </a:p>
      </dgm:t>
    </dgm:pt>
    <dgm:pt modelId="{FD4C9EDD-BAD7-CE43-9C1A-9986A65E4FAF}">
      <dgm:prSet phldrT="[Text]" custT="1"/>
      <dgm:spPr/>
      <dgm:t>
        <a:bodyPr/>
        <a:lstStyle/>
        <a:p>
          <a:r>
            <a:rPr lang="en-US" sz="1100" dirty="0"/>
            <a:t>Architecture goals &amp; constraint</a:t>
          </a:r>
        </a:p>
      </dgm:t>
    </dgm:pt>
    <dgm:pt modelId="{C95DFCEA-9E8A-BE46-8A86-3802FE0DC3CD}" type="parTrans" cxnId="{F23B1A53-8DFA-B945-9E34-7EF72CDD4462}">
      <dgm:prSet/>
      <dgm:spPr/>
      <dgm:t>
        <a:bodyPr/>
        <a:lstStyle/>
        <a:p>
          <a:endParaRPr lang="en-US"/>
        </a:p>
      </dgm:t>
    </dgm:pt>
    <dgm:pt modelId="{011BB2FF-A84D-D14D-8F30-51936D475563}" type="sibTrans" cxnId="{F23B1A53-8DFA-B945-9E34-7EF72CDD4462}">
      <dgm:prSet/>
      <dgm:spPr/>
      <dgm:t>
        <a:bodyPr/>
        <a:lstStyle/>
        <a:p>
          <a:endParaRPr lang="en-US"/>
        </a:p>
      </dgm:t>
    </dgm:pt>
    <dgm:pt modelId="{C9F16D09-372D-514A-9379-D80F61B2A218}">
      <dgm:prSet phldrT="[Text]" custT="1"/>
      <dgm:spPr/>
      <dgm:t>
        <a:bodyPr/>
        <a:lstStyle/>
        <a:p>
          <a:r>
            <a:rPr lang="en-US" sz="1100" dirty="0"/>
            <a:t>Logical view</a:t>
          </a:r>
        </a:p>
      </dgm:t>
    </dgm:pt>
    <dgm:pt modelId="{7069C08A-1650-724F-BAC7-39EBEB403356}" type="parTrans" cxnId="{22C42DD6-8945-E24D-9882-3B650B54ED56}">
      <dgm:prSet/>
      <dgm:spPr/>
      <dgm:t>
        <a:bodyPr/>
        <a:lstStyle/>
        <a:p>
          <a:endParaRPr lang="en-US"/>
        </a:p>
      </dgm:t>
    </dgm:pt>
    <dgm:pt modelId="{46387D75-EDC4-0348-990E-161880562DA3}" type="sibTrans" cxnId="{22C42DD6-8945-E24D-9882-3B650B54ED56}">
      <dgm:prSet/>
      <dgm:spPr/>
      <dgm:t>
        <a:bodyPr/>
        <a:lstStyle/>
        <a:p>
          <a:endParaRPr lang="en-US"/>
        </a:p>
      </dgm:t>
    </dgm:pt>
    <dgm:pt modelId="{8035F5B7-EFEA-4D44-AAE5-F9C84B176A97}">
      <dgm:prSet phldrT="[Text]" custT="1"/>
      <dgm:spPr/>
      <dgm:t>
        <a:bodyPr/>
        <a:lstStyle/>
        <a:p>
          <a:r>
            <a:rPr lang="en-US" sz="1050" dirty="0"/>
            <a:t>Objective</a:t>
          </a:r>
        </a:p>
      </dgm:t>
    </dgm:pt>
    <dgm:pt modelId="{3A1B5259-AD95-8A46-B450-BE57FEFC4F1D}" type="parTrans" cxnId="{E2CAF55A-9024-754F-9225-8A166D60F6F9}">
      <dgm:prSet/>
      <dgm:spPr/>
      <dgm:t>
        <a:bodyPr/>
        <a:lstStyle/>
        <a:p>
          <a:endParaRPr lang="en-US"/>
        </a:p>
      </dgm:t>
    </dgm:pt>
    <dgm:pt modelId="{A9886242-9FB9-AF43-96D7-1C15CB05E8D8}" type="sibTrans" cxnId="{E2CAF55A-9024-754F-9225-8A166D60F6F9}">
      <dgm:prSet/>
      <dgm:spPr/>
      <dgm:t>
        <a:bodyPr/>
        <a:lstStyle/>
        <a:p>
          <a:endParaRPr lang="en-US"/>
        </a:p>
      </dgm:t>
    </dgm:pt>
    <dgm:pt modelId="{D8D295E5-D92C-C74F-B22D-B2004F740F81}">
      <dgm:prSet phldrT="[Text]" custT="1"/>
      <dgm:spPr/>
      <dgm:t>
        <a:bodyPr/>
        <a:lstStyle/>
        <a:p>
          <a:r>
            <a:rPr lang="en-US" sz="1200" dirty="0"/>
            <a:t> Content:</a:t>
          </a:r>
        </a:p>
      </dgm:t>
    </dgm:pt>
    <dgm:pt modelId="{219D0C30-105D-DB44-B709-10ABA4A83676}" type="sibTrans" cxnId="{1C0081D7-BC7E-6B42-B893-08969C9D65E2}">
      <dgm:prSet/>
      <dgm:spPr/>
      <dgm:t>
        <a:bodyPr/>
        <a:lstStyle/>
        <a:p>
          <a:endParaRPr lang="en-US"/>
        </a:p>
      </dgm:t>
    </dgm:pt>
    <dgm:pt modelId="{3B63C944-DF65-2043-A3BC-60D43338D296}" type="parTrans" cxnId="{1C0081D7-BC7E-6B42-B893-08969C9D65E2}">
      <dgm:prSet/>
      <dgm:spPr/>
      <dgm:t>
        <a:bodyPr/>
        <a:lstStyle/>
        <a:p>
          <a:endParaRPr lang="en-US"/>
        </a:p>
      </dgm:t>
    </dgm:pt>
    <dgm:pt modelId="{28266F2C-07D6-A146-B032-BF437F98B2E9}">
      <dgm:prSet phldrT="[Text]" custT="1"/>
      <dgm:spPr/>
      <dgm:t>
        <a:bodyPr/>
        <a:lstStyle/>
        <a:p>
          <a:r>
            <a:rPr lang="en-US" sz="1100" dirty="0"/>
            <a:t>Class diagram</a:t>
          </a:r>
        </a:p>
      </dgm:t>
    </dgm:pt>
    <dgm:pt modelId="{EA462EB7-644E-4F40-98F9-096285ABDD09}" type="parTrans" cxnId="{1D1587CD-A65B-E640-8106-27A796AB377D}">
      <dgm:prSet/>
      <dgm:spPr/>
      <dgm:t>
        <a:bodyPr/>
        <a:lstStyle/>
        <a:p>
          <a:endParaRPr lang="en-US"/>
        </a:p>
      </dgm:t>
    </dgm:pt>
    <dgm:pt modelId="{DB102A79-2821-2343-9F68-152E11AF5422}" type="sibTrans" cxnId="{1D1587CD-A65B-E640-8106-27A796AB377D}">
      <dgm:prSet/>
      <dgm:spPr/>
      <dgm:t>
        <a:bodyPr/>
        <a:lstStyle/>
        <a:p>
          <a:endParaRPr lang="en-US"/>
        </a:p>
      </dgm:t>
    </dgm:pt>
    <dgm:pt modelId="{F8B25132-59DE-AB46-9504-A9E405F096AA}">
      <dgm:prSet phldrT="[Text]" custT="1"/>
      <dgm:spPr/>
      <dgm:t>
        <a:bodyPr/>
        <a:lstStyle/>
        <a:p>
          <a:r>
            <a:rPr lang="en-US" sz="1100" dirty="0"/>
            <a:t>UI Prototype</a:t>
          </a:r>
        </a:p>
      </dgm:t>
    </dgm:pt>
    <dgm:pt modelId="{90654D12-F57E-954C-A42D-D88E6E8833CC}" type="sibTrans" cxnId="{0991EFF5-155E-6844-AFBC-B1D38D35211D}">
      <dgm:prSet/>
      <dgm:spPr/>
      <dgm:t>
        <a:bodyPr/>
        <a:lstStyle/>
        <a:p>
          <a:endParaRPr lang="en-US"/>
        </a:p>
      </dgm:t>
    </dgm:pt>
    <dgm:pt modelId="{E9F2DA2F-16CF-DE41-A0E3-0E3146479734}" type="parTrans" cxnId="{0991EFF5-155E-6844-AFBC-B1D38D35211D}">
      <dgm:prSet/>
      <dgm:spPr/>
      <dgm:t>
        <a:bodyPr/>
        <a:lstStyle/>
        <a:p>
          <a:endParaRPr lang="en-US"/>
        </a:p>
      </dgm:t>
    </dgm:pt>
    <dgm:pt modelId="{4CFCE210-55CE-E14B-8AC3-E9CCF3B8D436}">
      <dgm:prSet phldrT="[Text]" custT="1"/>
      <dgm:spPr/>
      <dgm:t>
        <a:bodyPr/>
        <a:lstStyle/>
        <a:p>
          <a:endParaRPr lang="en-US" sz="700" dirty="0"/>
        </a:p>
      </dgm:t>
    </dgm:pt>
    <dgm:pt modelId="{4976455D-5337-7B42-9EED-70EF1BFB4F21}" type="parTrans" cxnId="{A3FD8623-FA96-0B41-81CC-69C11F2DC55F}">
      <dgm:prSet/>
      <dgm:spPr/>
      <dgm:t>
        <a:bodyPr/>
        <a:lstStyle/>
        <a:p>
          <a:endParaRPr lang="en-US"/>
        </a:p>
      </dgm:t>
    </dgm:pt>
    <dgm:pt modelId="{29D15EA2-9FD3-674E-869B-6B3CEDB3260B}" type="sibTrans" cxnId="{A3FD8623-FA96-0B41-81CC-69C11F2DC55F}">
      <dgm:prSet/>
      <dgm:spPr/>
      <dgm:t>
        <a:bodyPr/>
        <a:lstStyle/>
        <a:p>
          <a:endParaRPr lang="en-US"/>
        </a:p>
      </dgm:t>
    </dgm:pt>
    <dgm:pt modelId="{F48FC9B9-8898-7E4E-92C9-5B6CBAD68928}">
      <dgm:prSet phldrT="[Text]" custT="1"/>
      <dgm:spPr/>
      <dgm:t>
        <a:bodyPr/>
        <a:lstStyle/>
        <a:p>
          <a:r>
            <a:rPr lang="en-US" sz="1400" dirty="0"/>
            <a:t> </a:t>
          </a:r>
          <a:r>
            <a:rPr lang="en-US" sz="1600" dirty="0"/>
            <a:t>Content:</a:t>
          </a:r>
        </a:p>
      </dgm:t>
    </dgm:pt>
    <dgm:pt modelId="{91E61C3B-C592-D14E-825D-3CEEB7C20A0C}" type="parTrans" cxnId="{53F8DECB-75C5-7B49-9D0B-9656820FD478}">
      <dgm:prSet/>
      <dgm:spPr/>
      <dgm:t>
        <a:bodyPr/>
        <a:lstStyle/>
        <a:p>
          <a:endParaRPr lang="en-US"/>
        </a:p>
      </dgm:t>
    </dgm:pt>
    <dgm:pt modelId="{64C78B1F-CB88-2446-904E-5E30193BCAB7}" type="sibTrans" cxnId="{53F8DECB-75C5-7B49-9D0B-9656820FD478}">
      <dgm:prSet/>
      <dgm:spPr/>
      <dgm:t>
        <a:bodyPr/>
        <a:lstStyle/>
        <a:p>
          <a:endParaRPr lang="en-US"/>
        </a:p>
      </dgm:t>
    </dgm:pt>
    <dgm:pt modelId="{FEBDDDFE-D34D-0C42-BD2C-6619BE5CB3CB}">
      <dgm:prSet phldrT="[Text]" custT="1"/>
      <dgm:spPr/>
      <dgm:t>
        <a:bodyPr/>
        <a:lstStyle/>
        <a:p>
          <a:r>
            <a:rPr lang="en-US" sz="1200" dirty="0"/>
            <a:t>Test functions</a:t>
          </a:r>
        </a:p>
      </dgm:t>
    </dgm:pt>
    <dgm:pt modelId="{5CE12D35-7438-6A44-8D18-74955C7AA1C8}" type="parTrans" cxnId="{7E147B4B-22CC-BA40-9449-923E23EF1014}">
      <dgm:prSet/>
      <dgm:spPr/>
      <dgm:t>
        <a:bodyPr/>
        <a:lstStyle/>
        <a:p>
          <a:endParaRPr lang="en-US"/>
        </a:p>
      </dgm:t>
    </dgm:pt>
    <dgm:pt modelId="{0904CD22-ACE2-EA4B-8572-9981B2399D8C}" type="sibTrans" cxnId="{7E147B4B-22CC-BA40-9449-923E23EF1014}">
      <dgm:prSet/>
      <dgm:spPr/>
      <dgm:t>
        <a:bodyPr/>
        <a:lstStyle/>
        <a:p>
          <a:endParaRPr lang="en-US"/>
        </a:p>
      </dgm:t>
    </dgm:pt>
    <dgm:pt modelId="{EF4570F4-8B0C-4E47-A189-2D99FEE5360C}">
      <dgm:prSet phldrT="[Text]" custT="1"/>
      <dgm:spPr/>
      <dgm:t>
        <a:bodyPr/>
        <a:lstStyle/>
        <a:p>
          <a:r>
            <a:rPr lang="en-US" sz="1200" dirty="0"/>
            <a:t>Test environment</a:t>
          </a:r>
        </a:p>
      </dgm:t>
    </dgm:pt>
    <dgm:pt modelId="{65349D1B-C92D-B34D-ABAC-10713FA3608D}" type="parTrans" cxnId="{47A48D2A-8BC7-9F47-BA24-116EF7676F59}">
      <dgm:prSet/>
      <dgm:spPr/>
      <dgm:t>
        <a:bodyPr/>
        <a:lstStyle/>
        <a:p>
          <a:endParaRPr lang="en-US"/>
        </a:p>
      </dgm:t>
    </dgm:pt>
    <dgm:pt modelId="{82851D25-F6A7-454D-B1E1-8459BA704172}" type="sibTrans" cxnId="{47A48D2A-8BC7-9F47-BA24-116EF7676F59}">
      <dgm:prSet/>
      <dgm:spPr/>
      <dgm:t>
        <a:bodyPr/>
        <a:lstStyle/>
        <a:p>
          <a:endParaRPr lang="en-US"/>
        </a:p>
      </dgm:t>
    </dgm:pt>
    <dgm:pt modelId="{6E5A0534-DD93-A343-9351-62F1B8ADB482}">
      <dgm:prSet phldrT="[Text]" custT="1"/>
      <dgm:spPr/>
      <dgm:t>
        <a:bodyPr/>
        <a:lstStyle/>
        <a:p>
          <a:r>
            <a:rPr lang="en-US" sz="1200" dirty="0"/>
            <a:t>Roles</a:t>
          </a:r>
        </a:p>
      </dgm:t>
    </dgm:pt>
    <dgm:pt modelId="{5ED8CDAB-B6F2-A348-B25B-DE998B2BB918}" type="parTrans" cxnId="{46D148E2-3F5E-414F-8094-74A6E7A14F3C}">
      <dgm:prSet/>
      <dgm:spPr/>
      <dgm:t>
        <a:bodyPr/>
        <a:lstStyle/>
        <a:p>
          <a:endParaRPr lang="en-US"/>
        </a:p>
      </dgm:t>
    </dgm:pt>
    <dgm:pt modelId="{B39D5A70-2C7C-BB46-9ACF-AA8F2DD379FD}" type="sibTrans" cxnId="{46D148E2-3F5E-414F-8094-74A6E7A14F3C}">
      <dgm:prSet/>
      <dgm:spPr/>
      <dgm:t>
        <a:bodyPr/>
        <a:lstStyle/>
        <a:p>
          <a:endParaRPr lang="en-US"/>
        </a:p>
      </dgm:t>
    </dgm:pt>
    <dgm:pt modelId="{41AB8DF2-24FD-2848-9755-D34D8B09BE63}">
      <dgm:prSet phldrT="[Text]" custT="1"/>
      <dgm:spPr/>
      <dgm:t>
        <a:bodyPr/>
        <a:lstStyle/>
        <a:p>
          <a:r>
            <a:rPr lang="en-US" sz="1200" dirty="0"/>
            <a:t>Test cases</a:t>
          </a:r>
        </a:p>
      </dgm:t>
    </dgm:pt>
    <dgm:pt modelId="{E52A57D6-3CAD-844C-9B36-19CD963B6DCD}" type="parTrans" cxnId="{C739CA27-D755-264F-AEFB-B9CDDBD3BEFF}">
      <dgm:prSet/>
      <dgm:spPr/>
      <dgm:t>
        <a:bodyPr/>
        <a:lstStyle/>
        <a:p>
          <a:endParaRPr lang="en-US"/>
        </a:p>
      </dgm:t>
    </dgm:pt>
    <dgm:pt modelId="{1DF227DD-B654-2C41-A2F7-B6BC6D4CFA3F}" type="sibTrans" cxnId="{C739CA27-D755-264F-AEFB-B9CDDBD3BEFF}">
      <dgm:prSet/>
      <dgm:spPr/>
      <dgm:t>
        <a:bodyPr/>
        <a:lstStyle/>
        <a:p>
          <a:endParaRPr lang="en-US"/>
        </a:p>
      </dgm:t>
    </dgm:pt>
    <dgm:pt modelId="{45DB7C7F-65AA-CD45-86C2-70D558FAE186}">
      <dgm:prSet phldrT="[Text]" custT="1"/>
      <dgm:spPr/>
      <dgm:t>
        <a:bodyPr/>
        <a:lstStyle/>
        <a:p>
          <a:r>
            <a:rPr lang="en-US" sz="1200" dirty="0"/>
            <a:t>Summary &amp; Conclude</a:t>
          </a:r>
        </a:p>
      </dgm:t>
    </dgm:pt>
    <dgm:pt modelId="{5A47636B-7FC3-4143-8ACA-4FB7A330BD7E}" type="parTrans" cxnId="{E3278179-D50A-E946-8BA3-B2A90B34695E}">
      <dgm:prSet/>
      <dgm:spPr/>
      <dgm:t>
        <a:bodyPr/>
        <a:lstStyle/>
        <a:p>
          <a:endParaRPr lang="en-US"/>
        </a:p>
      </dgm:t>
    </dgm:pt>
    <dgm:pt modelId="{FCB30859-5292-9A4F-BB43-0ECA3E004116}" type="sibTrans" cxnId="{E3278179-D50A-E946-8BA3-B2A90B34695E}">
      <dgm:prSet/>
      <dgm:spPr/>
      <dgm:t>
        <a:bodyPr/>
        <a:lstStyle/>
        <a:p>
          <a:endParaRPr lang="en-US"/>
        </a:p>
      </dgm:t>
    </dgm:pt>
    <dgm:pt modelId="{8F054DDD-DEB5-744C-BA72-F0982AEA5540}">
      <dgm:prSet phldrT="[Text]"/>
      <dgm:spPr/>
      <dgm:t>
        <a:bodyPr/>
        <a:lstStyle/>
        <a:p>
          <a:r>
            <a:rPr lang="en-US" dirty="0"/>
            <a:t> Content:</a:t>
          </a:r>
        </a:p>
      </dgm:t>
    </dgm:pt>
    <dgm:pt modelId="{CF323AB1-6FA9-E441-82E9-755077FC8057}" type="parTrans" cxnId="{59E6550C-C321-2B46-B01E-A607C4E16383}">
      <dgm:prSet/>
      <dgm:spPr/>
      <dgm:t>
        <a:bodyPr/>
        <a:lstStyle/>
        <a:p>
          <a:endParaRPr lang="en-US"/>
        </a:p>
      </dgm:t>
    </dgm:pt>
    <dgm:pt modelId="{A7D79CF6-8751-5F4D-9A85-36540ED11083}" type="sibTrans" cxnId="{59E6550C-C321-2B46-B01E-A607C4E16383}">
      <dgm:prSet/>
      <dgm:spPr/>
      <dgm:t>
        <a:bodyPr/>
        <a:lstStyle/>
        <a:p>
          <a:endParaRPr lang="en-US"/>
        </a:p>
      </dgm:t>
    </dgm:pt>
    <dgm:pt modelId="{70042254-4EDF-CF49-AE23-01CD860FF69C}">
      <dgm:prSet phldrT="[Text]"/>
      <dgm:spPr/>
      <dgm:t>
        <a:bodyPr/>
        <a:lstStyle/>
        <a:p>
          <a:r>
            <a:rPr lang="en-US" dirty="0"/>
            <a:t>Order products</a:t>
          </a:r>
        </a:p>
      </dgm:t>
    </dgm:pt>
    <dgm:pt modelId="{16D9AD35-9BCD-0A49-BE9F-A73043B831B2}" type="parTrans" cxnId="{DD6F05F4-B116-A648-8BBD-A72D01D37BE1}">
      <dgm:prSet/>
      <dgm:spPr/>
      <dgm:t>
        <a:bodyPr/>
        <a:lstStyle/>
        <a:p>
          <a:endParaRPr lang="en-US"/>
        </a:p>
      </dgm:t>
    </dgm:pt>
    <dgm:pt modelId="{4D8E20CE-ADBF-1642-B194-795E187A7069}" type="sibTrans" cxnId="{DD6F05F4-B116-A648-8BBD-A72D01D37BE1}">
      <dgm:prSet/>
      <dgm:spPr/>
      <dgm:t>
        <a:bodyPr/>
        <a:lstStyle/>
        <a:p>
          <a:endParaRPr lang="en-US"/>
        </a:p>
      </dgm:t>
    </dgm:pt>
    <dgm:pt modelId="{D0451B41-5301-994F-A066-0E521028227F}">
      <dgm:prSet phldrT="[Text]"/>
      <dgm:spPr/>
      <dgm:t>
        <a:bodyPr/>
        <a:lstStyle/>
        <a:p>
          <a:r>
            <a:rPr lang="en-US" dirty="0"/>
            <a:t>Checking order details</a:t>
          </a:r>
        </a:p>
      </dgm:t>
    </dgm:pt>
    <dgm:pt modelId="{C5E3E58E-4C11-C64E-9565-EFAFF2925ACE}" type="parTrans" cxnId="{DED80C74-5BA8-ED4F-8B5F-12AD2DBF385C}">
      <dgm:prSet/>
      <dgm:spPr/>
      <dgm:t>
        <a:bodyPr/>
        <a:lstStyle/>
        <a:p>
          <a:endParaRPr lang="en-US"/>
        </a:p>
      </dgm:t>
    </dgm:pt>
    <dgm:pt modelId="{8A1F9221-0691-AF48-B259-23A94F25882B}" type="sibTrans" cxnId="{DED80C74-5BA8-ED4F-8B5F-12AD2DBF385C}">
      <dgm:prSet/>
      <dgm:spPr/>
      <dgm:t>
        <a:bodyPr/>
        <a:lstStyle/>
        <a:p>
          <a:endParaRPr lang="en-US"/>
        </a:p>
      </dgm:t>
    </dgm:pt>
    <dgm:pt modelId="{4B2DF939-A599-0147-9408-0E5857503FC2}">
      <dgm:prSet phldrT="[Text]"/>
      <dgm:spPr/>
      <dgm:t>
        <a:bodyPr/>
        <a:lstStyle/>
        <a:p>
          <a:endParaRPr lang="en-US" dirty="0"/>
        </a:p>
      </dgm:t>
    </dgm:pt>
    <dgm:pt modelId="{74BCDAB4-4920-9248-A131-DAB237607AB8}" type="parTrans" cxnId="{4CB7BA75-1C4E-3F48-8258-B08AD1C994D0}">
      <dgm:prSet/>
      <dgm:spPr/>
      <dgm:t>
        <a:bodyPr/>
        <a:lstStyle/>
        <a:p>
          <a:endParaRPr lang="en-US"/>
        </a:p>
      </dgm:t>
    </dgm:pt>
    <dgm:pt modelId="{7EDDB9B5-18A4-9446-B098-9FD70585C2BB}" type="sibTrans" cxnId="{4CB7BA75-1C4E-3F48-8258-B08AD1C994D0}">
      <dgm:prSet/>
      <dgm:spPr/>
      <dgm:t>
        <a:bodyPr/>
        <a:lstStyle/>
        <a:p>
          <a:endParaRPr lang="en-US"/>
        </a:p>
      </dgm:t>
    </dgm:pt>
    <dgm:pt modelId="{6C10B435-A0C9-CB48-BAD5-33EFFACCA048}">
      <dgm:prSet phldrT="[Text]" custT="1"/>
      <dgm:spPr/>
      <dgm:t>
        <a:bodyPr/>
        <a:lstStyle/>
        <a:p>
          <a:r>
            <a:rPr lang="en-US" sz="1400" dirty="0"/>
            <a:t>Schedule</a:t>
          </a:r>
        </a:p>
      </dgm:t>
    </dgm:pt>
    <dgm:pt modelId="{D06545EE-713C-7846-AB6D-F6840A828E08}" type="parTrans" cxnId="{5CDB466C-828F-3240-916B-1FB7DC5DCCDA}">
      <dgm:prSet/>
      <dgm:spPr/>
      <dgm:t>
        <a:bodyPr/>
        <a:lstStyle/>
        <a:p>
          <a:endParaRPr lang="en-US"/>
        </a:p>
      </dgm:t>
    </dgm:pt>
    <dgm:pt modelId="{FE50BA89-5B28-8048-91F7-5A41C6D713A6}" type="sibTrans" cxnId="{5CDB466C-828F-3240-916B-1FB7DC5DCCDA}">
      <dgm:prSet/>
      <dgm:spPr/>
      <dgm:t>
        <a:bodyPr/>
        <a:lstStyle/>
        <a:p>
          <a:endParaRPr lang="en-US"/>
        </a:p>
      </dgm:t>
    </dgm:pt>
    <dgm:pt modelId="{9E37AAF4-B889-BB4C-9B5F-6595B5A2A4D4}">
      <dgm:prSet phldrT="[Text]" custT="1"/>
      <dgm:spPr/>
      <dgm:t>
        <a:bodyPr/>
        <a:lstStyle/>
        <a:p>
          <a:r>
            <a:rPr lang="en-US" sz="1050" dirty="0"/>
            <a:t>Problem statement &amp; product position statement</a:t>
          </a:r>
        </a:p>
      </dgm:t>
    </dgm:pt>
    <dgm:pt modelId="{3DAC27ED-3A7F-604C-A3DE-514B84C7FB82}" type="parTrans" cxnId="{090B945C-0682-BC48-B646-F354C02637E8}">
      <dgm:prSet/>
      <dgm:spPr/>
      <dgm:t>
        <a:bodyPr/>
        <a:lstStyle/>
        <a:p>
          <a:endParaRPr lang="en-US"/>
        </a:p>
      </dgm:t>
    </dgm:pt>
    <dgm:pt modelId="{41185A2B-4C5C-5348-AF65-D2933A17E9DC}" type="sibTrans" cxnId="{090B945C-0682-BC48-B646-F354C02637E8}">
      <dgm:prSet/>
      <dgm:spPr/>
      <dgm:t>
        <a:bodyPr/>
        <a:lstStyle/>
        <a:p>
          <a:endParaRPr lang="en-US"/>
        </a:p>
      </dgm:t>
    </dgm:pt>
    <dgm:pt modelId="{446E6095-DE6D-A14C-B222-01F42491334F}">
      <dgm:prSet phldrT="[Text]" custT="1"/>
      <dgm:spPr/>
      <dgm:t>
        <a:bodyPr/>
        <a:lstStyle/>
        <a:p>
          <a:r>
            <a:rPr lang="en-US" sz="1100" dirty="0"/>
            <a:t>Use-case model</a:t>
          </a:r>
        </a:p>
      </dgm:t>
    </dgm:pt>
    <dgm:pt modelId="{197095A9-CDF2-774F-8551-6C8F09877948}" type="parTrans" cxnId="{53DB917E-049B-D74A-8A85-F18779ABF244}">
      <dgm:prSet/>
      <dgm:spPr/>
      <dgm:t>
        <a:bodyPr/>
        <a:lstStyle/>
        <a:p>
          <a:endParaRPr lang="en-US"/>
        </a:p>
      </dgm:t>
    </dgm:pt>
    <dgm:pt modelId="{469F9BBD-EFE1-FE45-99EB-0DDB6AA7588A}" type="sibTrans" cxnId="{53DB917E-049B-D74A-8A85-F18779ABF244}">
      <dgm:prSet/>
      <dgm:spPr/>
      <dgm:t>
        <a:bodyPr/>
        <a:lstStyle/>
        <a:p>
          <a:endParaRPr lang="en-US"/>
        </a:p>
      </dgm:t>
    </dgm:pt>
    <dgm:pt modelId="{F92438A6-1F9F-7347-9767-B3887714EB71}">
      <dgm:prSet phldrT="[Text]" custT="1"/>
      <dgm:spPr/>
      <dgm:t>
        <a:bodyPr/>
        <a:lstStyle/>
        <a:p>
          <a:r>
            <a:rPr lang="en-US" sz="1100" dirty="0"/>
            <a:t>Non-requirements</a:t>
          </a:r>
        </a:p>
      </dgm:t>
    </dgm:pt>
    <dgm:pt modelId="{1316DF60-C31F-1E44-B8DA-DC570F50D689}" type="parTrans" cxnId="{EC088017-4023-5740-9AC3-DDB9186C2BDB}">
      <dgm:prSet/>
      <dgm:spPr/>
      <dgm:t>
        <a:bodyPr/>
        <a:lstStyle/>
        <a:p>
          <a:endParaRPr lang="en-US"/>
        </a:p>
      </dgm:t>
    </dgm:pt>
    <dgm:pt modelId="{8B42443B-5762-3D44-9016-11FF3EE5670B}" type="sibTrans" cxnId="{EC088017-4023-5740-9AC3-DDB9186C2BDB}">
      <dgm:prSet/>
      <dgm:spPr/>
      <dgm:t>
        <a:bodyPr/>
        <a:lstStyle/>
        <a:p>
          <a:endParaRPr lang="en-US"/>
        </a:p>
      </dgm:t>
    </dgm:pt>
    <dgm:pt modelId="{DF0A3DEE-16A9-9E43-B1E5-3F58706E7063}" type="pres">
      <dgm:prSet presAssocID="{54FD42A3-C4BF-CD4C-A3EC-DB378177194F}" presName="Name0" presStyleCnt="0">
        <dgm:presLayoutVars>
          <dgm:dir/>
          <dgm:resizeHandles val="exact"/>
        </dgm:presLayoutVars>
      </dgm:prSet>
      <dgm:spPr/>
    </dgm:pt>
    <dgm:pt modelId="{2C40D0DE-A9CE-544F-9CCA-B7E610847F78}" type="pres">
      <dgm:prSet presAssocID="{9ADA1E68-C00B-7E48-859C-5D3B0E744CFF}" presName="composite" presStyleCnt="0"/>
      <dgm:spPr/>
    </dgm:pt>
    <dgm:pt modelId="{BA39C2F1-01A7-424A-92FE-754414394761}" type="pres">
      <dgm:prSet presAssocID="{9ADA1E68-C00B-7E48-859C-5D3B0E744CFF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44D1A3B-1B7B-304B-9EBC-59320DB6D3BB}" type="pres">
      <dgm:prSet presAssocID="{9ADA1E68-C00B-7E48-859C-5D3B0E744CFF}" presName="txNode" presStyleLbl="node1" presStyleIdx="0" presStyleCnt="5" custScaleX="102584" custScaleY="125502" custLinFactNeighborX="-7917" custLinFactNeighborY="59969">
        <dgm:presLayoutVars>
          <dgm:bulletEnabled val="1"/>
        </dgm:presLayoutVars>
      </dgm:prSet>
      <dgm:spPr/>
    </dgm:pt>
    <dgm:pt modelId="{6E6DDFCB-2212-1443-809D-9A75BAEA9F90}" type="pres">
      <dgm:prSet presAssocID="{CC8A3654-1A4A-204D-A15A-80509A925804}" presName="sibTrans" presStyleLbl="sibTrans2D1" presStyleIdx="0" presStyleCnt="4"/>
      <dgm:spPr/>
    </dgm:pt>
    <dgm:pt modelId="{CFC8558C-9CA9-DD41-8F23-0A6318DBDD75}" type="pres">
      <dgm:prSet presAssocID="{CC8A3654-1A4A-204D-A15A-80509A925804}" presName="connTx" presStyleLbl="sibTrans2D1" presStyleIdx="0" presStyleCnt="4"/>
      <dgm:spPr/>
    </dgm:pt>
    <dgm:pt modelId="{DEB24261-B7D9-9C47-91ED-1E64000CDD24}" type="pres">
      <dgm:prSet presAssocID="{D8D295E5-D92C-C74F-B22D-B2004F740F81}" presName="composite" presStyleCnt="0"/>
      <dgm:spPr/>
    </dgm:pt>
    <dgm:pt modelId="{1C8A7711-1CBC-A545-93E5-C07BDABE5226}" type="pres">
      <dgm:prSet presAssocID="{D8D295E5-D92C-C74F-B22D-B2004F740F81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E5685DF1-96A7-564D-A57D-32256FDDF9C8}" type="pres">
      <dgm:prSet presAssocID="{D8D295E5-D92C-C74F-B22D-B2004F740F81}" presName="txNode" presStyleLbl="node1" presStyleIdx="1" presStyleCnt="5" custScaleX="113432" custScaleY="129292" custLinFactNeighborX="-15734" custLinFactNeighborY="60596">
        <dgm:presLayoutVars>
          <dgm:bulletEnabled val="1"/>
        </dgm:presLayoutVars>
      </dgm:prSet>
      <dgm:spPr/>
    </dgm:pt>
    <dgm:pt modelId="{6636F181-C4AF-B246-A1B8-A78508DBDB4E}" type="pres">
      <dgm:prSet presAssocID="{219D0C30-105D-DB44-B709-10ABA4A83676}" presName="sibTrans" presStyleLbl="sibTrans2D1" presStyleIdx="1" presStyleCnt="4"/>
      <dgm:spPr/>
    </dgm:pt>
    <dgm:pt modelId="{52E3B293-0194-C449-A943-1CE752D78788}" type="pres">
      <dgm:prSet presAssocID="{219D0C30-105D-DB44-B709-10ABA4A83676}" presName="connTx" presStyleLbl="sibTrans2D1" presStyleIdx="1" presStyleCnt="4"/>
      <dgm:spPr/>
    </dgm:pt>
    <dgm:pt modelId="{B3D09198-3784-314B-892E-35F406EC9F2F}" type="pres">
      <dgm:prSet presAssocID="{206D4459-F99B-EF48-8A72-10B8C2E5CA06}" presName="composite" presStyleCnt="0"/>
      <dgm:spPr/>
    </dgm:pt>
    <dgm:pt modelId="{E3ED281D-7CED-FE44-8192-ABA4C4298335}" type="pres">
      <dgm:prSet presAssocID="{206D4459-F99B-EF48-8A72-10B8C2E5CA06}" presName="imagSh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FA6F704-74B1-364E-8EB9-CB92617E158B}" type="pres">
      <dgm:prSet presAssocID="{206D4459-F99B-EF48-8A72-10B8C2E5CA06}" presName="txNode" presStyleLbl="node1" presStyleIdx="2" presStyleCnt="5" custScaleY="132486" custLinFactNeighborX="-13777" custLinFactNeighborY="62105">
        <dgm:presLayoutVars>
          <dgm:bulletEnabled val="1"/>
        </dgm:presLayoutVars>
      </dgm:prSet>
      <dgm:spPr/>
    </dgm:pt>
    <dgm:pt modelId="{CF9A0CC8-4F18-5445-9B46-27ECBDBECE0F}" type="pres">
      <dgm:prSet presAssocID="{DAAF4B96-1FEB-4E49-9C65-D1D8B1C6ACED}" presName="sibTrans" presStyleLbl="sibTrans2D1" presStyleIdx="2" presStyleCnt="4"/>
      <dgm:spPr/>
    </dgm:pt>
    <dgm:pt modelId="{248A1FD2-BCF2-5B4D-81EA-B23980A1A948}" type="pres">
      <dgm:prSet presAssocID="{DAAF4B96-1FEB-4E49-9C65-D1D8B1C6ACED}" presName="connTx" presStyleLbl="sibTrans2D1" presStyleIdx="2" presStyleCnt="4"/>
      <dgm:spPr/>
    </dgm:pt>
    <dgm:pt modelId="{2DBFA4A7-0A10-2048-AC30-B6F32781ECFB}" type="pres">
      <dgm:prSet presAssocID="{F48FC9B9-8898-7E4E-92C9-5B6CBAD68928}" presName="composite" presStyleCnt="0"/>
      <dgm:spPr/>
    </dgm:pt>
    <dgm:pt modelId="{8BD72684-46C4-594A-A81C-90835A9A3E17}" type="pres">
      <dgm:prSet presAssocID="{F48FC9B9-8898-7E4E-92C9-5B6CBAD68928}" presName="imagSh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FEE4CE00-FB1D-A847-AF83-53F7EC75DA82}" type="pres">
      <dgm:prSet presAssocID="{F48FC9B9-8898-7E4E-92C9-5B6CBAD68928}" presName="txNode" presStyleLbl="node1" presStyleIdx="3" presStyleCnt="5" custScaleY="132486" custLinFactNeighborX="-14961" custLinFactNeighborY="59621">
        <dgm:presLayoutVars>
          <dgm:bulletEnabled val="1"/>
        </dgm:presLayoutVars>
      </dgm:prSet>
      <dgm:spPr/>
    </dgm:pt>
    <dgm:pt modelId="{FB0BC793-CD95-384B-8B42-E9ACC6DFA823}" type="pres">
      <dgm:prSet presAssocID="{64C78B1F-CB88-2446-904E-5E30193BCAB7}" presName="sibTrans" presStyleLbl="sibTrans2D1" presStyleIdx="3" presStyleCnt="4"/>
      <dgm:spPr/>
    </dgm:pt>
    <dgm:pt modelId="{C04E4C81-1D1A-6C49-862F-3444C9B14CB7}" type="pres">
      <dgm:prSet presAssocID="{64C78B1F-CB88-2446-904E-5E30193BCAB7}" presName="connTx" presStyleLbl="sibTrans2D1" presStyleIdx="3" presStyleCnt="4"/>
      <dgm:spPr/>
    </dgm:pt>
    <dgm:pt modelId="{2056250E-8417-7042-B610-F4D247F1659D}" type="pres">
      <dgm:prSet presAssocID="{8F054DDD-DEB5-744C-BA72-F0982AEA5540}" presName="composite" presStyleCnt="0"/>
      <dgm:spPr/>
    </dgm:pt>
    <dgm:pt modelId="{D3BF0B21-8A09-614D-B905-2CCF97D57F75}" type="pres">
      <dgm:prSet presAssocID="{8F054DDD-DEB5-744C-BA72-F0982AEA5540}" presName="imagSh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EF4F0EEE-1A09-514C-B2E7-9A721BA9ADEF}" type="pres">
      <dgm:prSet presAssocID="{8F054DDD-DEB5-744C-BA72-F0982AEA5540}" presName="txNode" presStyleLbl="node1" presStyleIdx="4" presStyleCnt="5" custScaleY="132486" custLinFactNeighborX="-14961" custLinFactNeighborY="59621">
        <dgm:presLayoutVars>
          <dgm:bulletEnabled val="1"/>
        </dgm:presLayoutVars>
      </dgm:prSet>
      <dgm:spPr/>
    </dgm:pt>
  </dgm:ptLst>
  <dgm:cxnLst>
    <dgm:cxn modelId="{3465C500-4A52-CE41-B525-F21AC4F5A0B5}" type="presOf" srcId="{4CFCE210-55CE-E14B-8AC3-E9CCF3B8D436}" destId="{9FA6F704-74B1-364E-8EB9-CB92617E158B}" srcOrd="0" destOrd="7" presId="urn:microsoft.com/office/officeart/2005/8/layout/hProcess10"/>
    <dgm:cxn modelId="{59E6550C-C321-2B46-B01E-A607C4E16383}" srcId="{54FD42A3-C4BF-CD4C-A3EC-DB378177194F}" destId="{8F054DDD-DEB5-744C-BA72-F0982AEA5540}" srcOrd="4" destOrd="0" parTransId="{CF323AB1-6FA9-E441-82E9-755077FC8057}" sibTransId="{A7D79CF6-8751-5F4D-9A85-36540ED11083}"/>
    <dgm:cxn modelId="{F3C5780D-97DE-A941-A229-983D9B56DAB2}" type="presOf" srcId="{8035F5B7-EFEA-4D44-AAE5-F9C84B176A97}" destId="{F44D1A3B-1B7B-304B-9EBC-59320DB6D3BB}" srcOrd="0" destOrd="4" presId="urn:microsoft.com/office/officeart/2005/8/layout/hProcess10"/>
    <dgm:cxn modelId="{78B4BC11-81B2-CB41-B97F-C3286D3033B0}" type="presOf" srcId="{F92438A6-1F9F-7347-9767-B3887714EB71}" destId="{9FA6F704-74B1-364E-8EB9-CB92617E158B}" srcOrd="0" destOrd="2" presId="urn:microsoft.com/office/officeart/2005/8/layout/hProcess10"/>
    <dgm:cxn modelId="{EC088017-4023-5740-9AC3-DDB9186C2BDB}" srcId="{206D4459-F99B-EF48-8A72-10B8C2E5CA06}" destId="{F92438A6-1F9F-7347-9767-B3887714EB71}" srcOrd="1" destOrd="0" parTransId="{1316DF60-C31F-1E44-B8DA-DC570F50D689}" sibTransId="{8B42443B-5762-3D44-9016-11FF3EE5670B}"/>
    <dgm:cxn modelId="{7110F21C-E188-944D-95A9-0448A226A68C}" type="presOf" srcId="{64C78B1F-CB88-2446-904E-5E30193BCAB7}" destId="{C04E4C81-1D1A-6C49-862F-3444C9B14CB7}" srcOrd="1" destOrd="0" presId="urn:microsoft.com/office/officeart/2005/8/layout/hProcess10"/>
    <dgm:cxn modelId="{52A7B21D-443D-2241-AC8F-7D00C7C94011}" type="presOf" srcId="{FEBDDDFE-D34D-0C42-BD2C-6619BE5CB3CB}" destId="{FEE4CE00-FB1D-A847-AF83-53F7EC75DA82}" srcOrd="0" destOrd="1" presId="urn:microsoft.com/office/officeart/2005/8/layout/hProcess10"/>
    <dgm:cxn modelId="{B614571E-AA01-004C-8C10-FF0EC55FB89C}" type="presOf" srcId="{FD4C9EDD-BAD7-CE43-9C1A-9986A65E4FAF}" destId="{9FA6F704-74B1-364E-8EB9-CB92617E158B}" srcOrd="0" destOrd="1" presId="urn:microsoft.com/office/officeart/2005/8/layout/hProcess10"/>
    <dgm:cxn modelId="{957EA51E-292B-BC4E-A404-B17A74EF3C07}" type="presOf" srcId="{4B2DF939-A599-0147-9408-0E5857503FC2}" destId="{EF4F0EEE-1A09-514C-B2E7-9A721BA9ADEF}" srcOrd="0" destOrd="3" presId="urn:microsoft.com/office/officeart/2005/8/layout/hProcess10"/>
    <dgm:cxn modelId="{A09AF522-B9EF-1040-8005-A4FFE97F97CB}" type="presOf" srcId="{28266F2C-07D6-A146-B032-BF437F98B2E9}" destId="{9FA6F704-74B1-364E-8EB9-CB92617E158B}" srcOrd="0" destOrd="5" presId="urn:microsoft.com/office/officeart/2005/8/layout/hProcess10"/>
    <dgm:cxn modelId="{A3FD8623-FA96-0B41-81CC-69C11F2DC55F}" srcId="{206D4459-F99B-EF48-8A72-10B8C2E5CA06}" destId="{4CFCE210-55CE-E14B-8AC3-E9CCF3B8D436}" srcOrd="6" destOrd="0" parTransId="{4976455D-5337-7B42-9EED-70EF1BFB4F21}" sibTransId="{29D15EA2-9FD3-674E-869B-6B3CEDB3260B}"/>
    <dgm:cxn modelId="{F4FC2326-5DA4-314C-9967-B634E5784C32}" type="presOf" srcId="{EF4570F4-8B0C-4E47-A189-2D99FEE5360C}" destId="{FEE4CE00-FB1D-A847-AF83-53F7EC75DA82}" srcOrd="0" destOrd="2" presId="urn:microsoft.com/office/officeart/2005/8/layout/hProcess10"/>
    <dgm:cxn modelId="{5E9E9326-6FBC-C34A-B03F-87BAB3A8A710}" type="presOf" srcId="{70042254-4EDF-CF49-AE23-01CD860FF69C}" destId="{EF4F0EEE-1A09-514C-B2E7-9A721BA9ADEF}" srcOrd="0" destOrd="1" presId="urn:microsoft.com/office/officeart/2005/8/layout/hProcess10"/>
    <dgm:cxn modelId="{A35A8F27-545E-804B-B16A-6B301D78D3F2}" type="presOf" srcId="{9ADA1E68-C00B-7E48-859C-5D3B0E744CFF}" destId="{F44D1A3B-1B7B-304B-9EBC-59320DB6D3BB}" srcOrd="0" destOrd="0" presId="urn:microsoft.com/office/officeart/2005/8/layout/hProcess10"/>
    <dgm:cxn modelId="{C739CA27-D755-264F-AEFB-B9CDDBD3BEFF}" srcId="{F48FC9B9-8898-7E4E-92C9-5B6CBAD68928}" destId="{41AB8DF2-24FD-2848-9755-D34D8B09BE63}" srcOrd="3" destOrd="0" parTransId="{E52A57D6-3CAD-844C-9B36-19CD963B6DCD}" sibTransId="{1DF227DD-B654-2C41-A2F7-B6BC6D4CFA3F}"/>
    <dgm:cxn modelId="{13220F2A-F506-F74B-8CFD-D074A192F736}" type="presOf" srcId="{54FD42A3-C4BF-CD4C-A3EC-DB378177194F}" destId="{DF0A3DEE-16A9-9E43-B1E5-3F58706E7063}" srcOrd="0" destOrd="0" presId="urn:microsoft.com/office/officeart/2005/8/layout/hProcess10"/>
    <dgm:cxn modelId="{47A48D2A-8BC7-9F47-BA24-116EF7676F59}" srcId="{F48FC9B9-8898-7E4E-92C9-5B6CBAD68928}" destId="{EF4570F4-8B0C-4E47-A189-2D99FEE5360C}" srcOrd="1" destOrd="0" parTransId="{65349D1B-C92D-B34D-ABAC-10713FA3608D}" sibTransId="{82851D25-F6A7-454D-B1E1-8459BA704172}"/>
    <dgm:cxn modelId="{9BC98337-BA57-8C46-B692-94A7BA068577}" type="presOf" srcId="{DAAF4B96-1FEB-4E49-9C65-D1D8B1C6ACED}" destId="{248A1FD2-BCF2-5B4D-81EA-B23980A1A948}" srcOrd="1" destOrd="0" presId="urn:microsoft.com/office/officeart/2005/8/layout/hProcess10"/>
    <dgm:cxn modelId="{1F9B853A-7C85-9A46-9BED-97E6134D664F}" type="presOf" srcId="{41AB8DF2-24FD-2848-9755-D34D8B09BE63}" destId="{FEE4CE00-FB1D-A847-AF83-53F7EC75DA82}" srcOrd="0" destOrd="4" presId="urn:microsoft.com/office/officeart/2005/8/layout/hProcess10"/>
    <dgm:cxn modelId="{090B945C-0682-BC48-B646-F354C02637E8}" srcId="{9ADA1E68-C00B-7E48-859C-5D3B0E744CFF}" destId="{9E37AAF4-B889-BB4C-9B5F-6595B5A2A4D4}" srcOrd="1" destOrd="0" parTransId="{3DAC27ED-3A7F-604C-A3DE-514B84C7FB82}" sibTransId="{41185A2B-4C5C-5348-AF65-D2933A17E9DC}"/>
    <dgm:cxn modelId="{97EA3661-C653-784A-AD23-11CC8C42D86D}" type="presOf" srcId="{64C78B1F-CB88-2446-904E-5E30193BCAB7}" destId="{FB0BC793-CD95-384B-8B42-E9ACC6DFA823}" srcOrd="0" destOrd="0" presId="urn:microsoft.com/office/officeart/2005/8/layout/hProcess10"/>
    <dgm:cxn modelId="{59010A42-C3CE-DA40-8003-6B7423E369CA}" type="presOf" srcId="{D0451B41-5301-994F-A066-0E521028227F}" destId="{EF4F0EEE-1A09-514C-B2E7-9A721BA9ADEF}" srcOrd="0" destOrd="2" presId="urn:microsoft.com/office/officeart/2005/8/layout/hProcess10"/>
    <dgm:cxn modelId="{22548C49-7182-1B47-8C16-AA39801F8EAB}" type="presOf" srcId="{446E6095-DE6D-A14C-B222-01F42491334F}" destId="{9FA6F704-74B1-364E-8EB9-CB92617E158B}" srcOrd="0" destOrd="3" presId="urn:microsoft.com/office/officeart/2005/8/layout/hProcess10"/>
    <dgm:cxn modelId="{7E147B4B-22CC-BA40-9449-923E23EF1014}" srcId="{F48FC9B9-8898-7E4E-92C9-5B6CBAD68928}" destId="{FEBDDDFE-D34D-0C42-BD2C-6619BE5CB3CB}" srcOrd="0" destOrd="0" parTransId="{5CE12D35-7438-6A44-8D18-74955C7AA1C8}" sibTransId="{0904CD22-ACE2-EA4B-8572-9981B2399D8C}"/>
    <dgm:cxn modelId="{5CDB466C-828F-3240-916B-1FB7DC5DCCDA}" srcId="{D8D295E5-D92C-C74F-B22D-B2004F740F81}" destId="{6C10B435-A0C9-CB48-BAD5-33EFFACCA048}" srcOrd="1" destOrd="0" parTransId="{D06545EE-713C-7846-AB6D-F6840A828E08}" sibTransId="{FE50BA89-5B28-8048-91F7-5A41C6D713A6}"/>
    <dgm:cxn modelId="{C81E826D-C66D-8746-89A1-15F5F33EFD79}" srcId="{9ADA1E68-C00B-7E48-859C-5D3B0E744CFF}" destId="{77A2BE69-EC76-304A-8CA1-E9121678BAEA}" srcOrd="2" destOrd="0" parTransId="{73171EDC-064D-BB47-91A1-6F5ABEAE534E}" sibTransId="{9279F8E7-728E-6A4F-A64E-BA54C4DD5996}"/>
    <dgm:cxn modelId="{AF28F54F-5E88-154B-A586-B11D0AA696C0}" type="presOf" srcId="{062A30D6-DBC6-AE40-9BB6-BC2C9A49A9DD}" destId="{E5685DF1-96A7-564D-A57D-32256FDDF9C8}" srcOrd="0" destOrd="1" presId="urn:microsoft.com/office/officeart/2005/8/layout/hProcess10"/>
    <dgm:cxn modelId="{55548252-E684-7648-84AF-D07BA8810505}" srcId="{9ADA1E68-C00B-7E48-859C-5D3B0E744CFF}" destId="{1337C25E-1090-0C42-A603-CEEDC0B64738}" srcOrd="0" destOrd="0" parTransId="{DA1B3960-D73F-7B4A-8A4D-E5721113E6A7}" sibTransId="{F63AC235-ED11-384C-A19E-36E2636B6C23}"/>
    <dgm:cxn modelId="{F23B1A53-8DFA-B945-9E34-7EF72CDD4462}" srcId="{206D4459-F99B-EF48-8A72-10B8C2E5CA06}" destId="{FD4C9EDD-BAD7-CE43-9C1A-9986A65E4FAF}" srcOrd="0" destOrd="0" parTransId="{C95DFCEA-9E8A-BE46-8A86-3802FE0DC3CD}" sibTransId="{011BB2FF-A84D-D14D-8F30-51936D475563}"/>
    <dgm:cxn modelId="{E7066C73-C99C-3646-86FF-A46F9E426F6F}" srcId="{54FD42A3-C4BF-CD4C-A3EC-DB378177194F}" destId="{206D4459-F99B-EF48-8A72-10B8C2E5CA06}" srcOrd="2" destOrd="0" parTransId="{E8FE98B0-CA40-414B-93C8-9B5E8725B399}" sibTransId="{DAAF4B96-1FEB-4E49-9C65-D1D8B1C6ACED}"/>
    <dgm:cxn modelId="{DED80C74-5BA8-ED4F-8B5F-12AD2DBF385C}" srcId="{8F054DDD-DEB5-744C-BA72-F0982AEA5540}" destId="{D0451B41-5301-994F-A066-0E521028227F}" srcOrd="1" destOrd="0" parTransId="{C5E3E58E-4C11-C64E-9565-EFAFF2925ACE}" sibTransId="{8A1F9221-0691-AF48-B259-23A94F25882B}"/>
    <dgm:cxn modelId="{C7881254-3BEB-2248-8683-9BFEC177D771}" type="presOf" srcId="{77A2BE69-EC76-304A-8CA1-E9121678BAEA}" destId="{F44D1A3B-1B7B-304B-9EBC-59320DB6D3BB}" srcOrd="0" destOrd="3" presId="urn:microsoft.com/office/officeart/2005/8/layout/hProcess10"/>
    <dgm:cxn modelId="{4CB7BA75-1C4E-3F48-8258-B08AD1C994D0}" srcId="{8F054DDD-DEB5-744C-BA72-F0982AEA5540}" destId="{4B2DF939-A599-0147-9408-0E5857503FC2}" srcOrd="2" destOrd="0" parTransId="{74BCDAB4-4920-9248-A131-DAB237607AB8}" sibTransId="{7EDDB9B5-18A4-9446-B098-9FD70585C2BB}"/>
    <dgm:cxn modelId="{E3278179-D50A-E946-8BA3-B2A90B34695E}" srcId="{F48FC9B9-8898-7E4E-92C9-5B6CBAD68928}" destId="{45DB7C7F-65AA-CD45-86C2-70D558FAE186}" srcOrd="4" destOrd="0" parTransId="{5A47636B-7FC3-4143-8ACA-4FB7A330BD7E}" sibTransId="{FCB30859-5292-9A4F-BB43-0ECA3E004116}"/>
    <dgm:cxn modelId="{1307B25A-D0C4-5742-B450-A9A57BA70886}" type="presOf" srcId="{219D0C30-105D-DB44-B709-10ABA4A83676}" destId="{52E3B293-0194-C449-A943-1CE752D78788}" srcOrd="1" destOrd="0" presId="urn:microsoft.com/office/officeart/2005/8/layout/hProcess10"/>
    <dgm:cxn modelId="{E2CAF55A-9024-754F-9225-8A166D60F6F9}" srcId="{9ADA1E68-C00B-7E48-859C-5D3B0E744CFF}" destId="{8035F5B7-EFEA-4D44-AAE5-F9C84B176A97}" srcOrd="3" destOrd="0" parTransId="{3A1B5259-AD95-8A46-B450-BE57FEFC4F1D}" sibTransId="{A9886242-9FB9-AF43-96D7-1C15CB05E8D8}"/>
    <dgm:cxn modelId="{B45CDC7C-1759-684D-9004-89E97FD7A841}" type="presOf" srcId="{8F054DDD-DEB5-744C-BA72-F0982AEA5540}" destId="{EF4F0EEE-1A09-514C-B2E7-9A721BA9ADEF}" srcOrd="0" destOrd="0" presId="urn:microsoft.com/office/officeart/2005/8/layout/hProcess10"/>
    <dgm:cxn modelId="{53DB917E-049B-D74A-8A85-F18779ABF244}" srcId="{206D4459-F99B-EF48-8A72-10B8C2E5CA06}" destId="{446E6095-DE6D-A14C-B222-01F42491334F}" srcOrd="2" destOrd="0" parTransId="{197095A9-CDF2-774F-8551-6C8F09877948}" sibTransId="{469F9BBD-EFE1-FE45-99EB-0DDB6AA7588A}"/>
    <dgm:cxn modelId="{DAA13C7F-0679-604E-8DE5-869952E23C27}" type="presOf" srcId="{C9F16D09-372D-514A-9379-D80F61B2A218}" destId="{9FA6F704-74B1-364E-8EB9-CB92617E158B}" srcOrd="0" destOrd="4" presId="urn:microsoft.com/office/officeart/2005/8/layout/hProcess10"/>
    <dgm:cxn modelId="{52269289-45A1-3844-89A9-CB654874CE76}" type="presOf" srcId="{F8B25132-59DE-AB46-9504-A9E405F096AA}" destId="{9FA6F704-74B1-364E-8EB9-CB92617E158B}" srcOrd="0" destOrd="6" presId="urn:microsoft.com/office/officeart/2005/8/layout/hProcess10"/>
    <dgm:cxn modelId="{E7D67691-9EE1-8246-9760-503B0462BEAB}" type="presOf" srcId="{DAAF4B96-1FEB-4E49-9C65-D1D8B1C6ACED}" destId="{CF9A0CC8-4F18-5445-9B46-27ECBDBECE0F}" srcOrd="0" destOrd="0" presId="urn:microsoft.com/office/officeart/2005/8/layout/hProcess10"/>
    <dgm:cxn modelId="{694DE597-E3BF-6F49-8660-CCF4D8C75770}" type="presOf" srcId="{1337C25E-1090-0C42-A603-CEEDC0B64738}" destId="{F44D1A3B-1B7B-304B-9EBC-59320DB6D3BB}" srcOrd="0" destOrd="1" presId="urn:microsoft.com/office/officeart/2005/8/layout/hProcess10"/>
    <dgm:cxn modelId="{97EA0D98-0F09-DA46-BEB0-44F64DD91D30}" srcId="{D8D295E5-D92C-C74F-B22D-B2004F740F81}" destId="{062A30D6-DBC6-AE40-9BB6-BC2C9A49A9DD}" srcOrd="0" destOrd="0" parTransId="{9478919A-D6A1-C847-8A21-6DFE73577473}" sibTransId="{B814AC36-FB41-BA41-A4C9-8E50AB94811C}"/>
    <dgm:cxn modelId="{4DC1D2A1-E40B-194A-9DA6-9C8A98B9C177}" type="presOf" srcId="{6E5A0534-DD93-A343-9351-62F1B8ADB482}" destId="{FEE4CE00-FB1D-A847-AF83-53F7EC75DA82}" srcOrd="0" destOrd="3" presId="urn:microsoft.com/office/officeart/2005/8/layout/hProcess10"/>
    <dgm:cxn modelId="{4C502BA7-01AB-1343-BC24-24CB0E4C401C}" type="presOf" srcId="{45A8594F-0D6B-1840-B15F-F7BF39A86412}" destId="{E5685DF1-96A7-564D-A57D-32256FDDF9C8}" srcOrd="0" destOrd="3" presId="urn:microsoft.com/office/officeart/2005/8/layout/hProcess10"/>
    <dgm:cxn modelId="{2A0E22C1-CF7F-7F4C-A86D-E4444EAD43F0}" type="presOf" srcId="{CC8A3654-1A4A-204D-A15A-80509A925804}" destId="{CFC8558C-9CA9-DD41-8F23-0A6318DBDD75}" srcOrd="1" destOrd="0" presId="urn:microsoft.com/office/officeart/2005/8/layout/hProcess10"/>
    <dgm:cxn modelId="{7F39F7C3-9B21-4841-BE18-16F7E7DE8BDB}" type="presOf" srcId="{F48FC9B9-8898-7E4E-92C9-5B6CBAD68928}" destId="{FEE4CE00-FB1D-A847-AF83-53F7EC75DA82}" srcOrd="0" destOrd="0" presId="urn:microsoft.com/office/officeart/2005/8/layout/hProcess10"/>
    <dgm:cxn modelId="{9B9046C8-6F21-8344-A009-2B7D68098373}" srcId="{D8D295E5-D92C-C74F-B22D-B2004F740F81}" destId="{45A8594F-0D6B-1840-B15F-F7BF39A86412}" srcOrd="2" destOrd="0" parTransId="{1B988143-372E-AE4A-8633-DF9303B5C137}" sibTransId="{7F389208-273D-2149-8F1E-18C214198A36}"/>
    <dgm:cxn modelId="{7C63B7CA-4320-8349-A37B-25497913C5C6}" type="presOf" srcId="{9E37AAF4-B889-BB4C-9B5F-6595B5A2A4D4}" destId="{F44D1A3B-1B7B-304B-9EBC-59320DB6D3BB}" srcOrd="0" destOrd="2" presId="urn:microsoft.com/office/officeart/2005/8/layout/hProcess10"/>
    <dgm:cxn modelId="{320259CB-3B9D-7442-8C46-1261C824AB96}" srcId="{54FD42A3-C4BF-CD4C-A3EC-DB378177194F}" destId="{9ADA1E68-C00B-7E48-859C-5D3B0E744CFF}" srcOrd="0" destOrd="0" parTransId="{9FD28416-F9D8-4C43-97FB-ACEFAB4309E8}" sibTransId="{CC8A3654-1A4A-204D-A15A-80509A925804}"/>
    <dgm:cxn modelId="{53F8DECB-75C5-7B49-9D0B-9656820FD478}" srcId="{54FD42A3-C4BF-CD4C-A3EC-DB378177194F}" destId="{F48FC9B9-8898-7E4E-92C9-5B6CBAD68928}" srcOrd="3" destOrd="0" parTransId="{91E61C3B-C592-D14E-825D-3CEEB7C20A0C}" sibTransId="{64C78B1F-CB88-2446-904E-5E30193BCAB7}"/>
    <dgm:cxn modelId="{1D1587CD-A65B-E640-8106-27A796AB377D}" srcId="{206D4459-F99B-EF48-8A72-10B8C2E5CA06}" destId="{28266F2C-07D6-A146-B032-BF437F98B2E9}" srcOrd="4" destOrd="0" parTransId="{EA462EB7-644E-4F40-98F9-096285ABDD09}" sibTransId="{DB102A79-2821-2343-9F68-152E11AF5422}"/>
    <dgm:cxn modelId="{0C800FD0-099A-3844-B888-498B50991B69}" type="presOf" srcId="{CC8A3654-1A4A-204D-A15A-80509A925804}" destId="{6E6DDFCB-2212-1443-809D-9A75BAEA9F90}" srcOrd="0" destOrd="0" presId="urn:microsoft.com/office/officeart/2005/8/layout/hProcess10"/>
    <dgm:cxn modelId="{4B2B2ED2-C670-2A4F-A4D9-000935F3338D}" type="presOf" srcId="{45DB7C7F-65AA-CD45-86C2-70D558FAE186}" destId="{FEE4CE00-FB1D-A847-AF83-53F7EC75DA82}" srcOrd="0" destOrd="5" presId="urn:microsoft.com/office/officeart/2005/8/layout/hProcess10"/>
    <dgm:cxn modelId="{22C42DD6-8945-E24D-9882-3B650B54ED56}" srcId="{206D4459-F99B-EF48-8A72-10B8C2E5CA06}" destId="{C9F16D09-372D-514A-9379-D80F61B2A218}" srcOrd="3" destOrd="0" parTransId="{7069C08A-1650-724F-BAC7-39EBEB403356}" sibTransId="{46387D75-EDC4-0348-990E-161880562DA3}"/>
    <dgm:cxn modelId="{C92C48D7-8D2F-1346-A2AA-EA21B484BD8F}" type="presOf" srcId="{219D0C30-105D-DB44-B709-10ABA4A83676}" destId="{6636F181-C4AF-B246-A1B8-A78508DBDB4E}" srcOrd="0" destOrd="0" presId="urn:microsoft.com/office/officeart/2005/8/layout/hProcess10"/>
    <dgm:cxn modelId="{1C0081D7-BC7E-6B42-B893-08969C9D65E2}" srcId="{54FD42A3-C4BF-CD4C-A3EC-DB378177194F}" destId="{D8D295E5-D92C-C74F-B22D-B2004F740F81}" srcOrd="1" destOrd="0" parTransId="{3B63C944-DF65-2043-A3BC-60D43338D296}" sibTransId="{219D0C30-105D-DB44-B709-10ABA4A83676}"/>
    <dgm:cxn modelId="{44DD03E2-0BB8-E542-825C-9222F47ED9AA}" type="presOf" srcId="{206D4459-F99B-EF48-8A72-10B8C2E5CA06}" destId="{9FA6F704-74B1-364E-8EB9-CB92617E158B}" srcOrd="0" destOrd="0" presId="urn:microsoft.com/office/officeart/2005/8/layout/hProcess10"/>
    <dgm:cxn modelId="{46D148E2-3F5E-414F-8094-74A6E7A14F3C}" srcId="{F48FC9B9-8898-7E4E-92C9-5B6CBAD68928}" destId="{6E5A0534-DD93-A343-9351-62F1B8ADB482}" srcOrd="2" destOrd="0" parTransId="{5ED8CDAB-B6F2-A348-B25B-DE998B2BB918}" sibTransId="{B39D5A70-2C7C-BB46-9ACF-AA8F2DD379FD}"/>
    <dgm:cxn modelId="{A06532E6-9227-DF4F-931B-84DEA99B3204}" type="presOf" srcId="{D8D295E5-D92C-C74F-B22D-B2004F740F81}" destId="{E5685DF1-96A7-564D-A57D-32256FDDF9C8}" srcOrd="0" destOrd="0" presId="urn:microsoft.com/office/officeart/2005/8/layout/hProcess10"/>
    <dgm:cxn modelId="{DD6F05F4-B116-A648-8BBD-A72D01D37BE1}" srcId="{8F054DDD-DEB5-744C-BA72-F0982AEA5540}" destId="{70042254-4EDF-CF49-AE23-01CD860FF69C}" srcOrd="0" destOrd="0" parTransId="{16D9AD35-9BCD-0A49-BE9F-A73043B831B2}" sibTransId="{4D8E20CE-ADBF-1642-B194-795E187A7069}"/>
    <dgm:cxn modelId="{0991EFF5-155E-6844-AFBC-B1D38D35211D}" srcId="{206D4459-F99B-EF48-8A72-10B8C2E5CA06}" destId="{F8B25132-59DE-AB46-9504-A9E405F096AA}" srcOrd="5" destOrd="0" parTransId="{E9F2DA2F-16CF-DE41-A0E3-0E3146479734}" sibTransId="{90654D12-F57E-954C-A42D-D88E6E8833CC}"/>
    <dgm:cxn modelId="{178F97F7-3DDB-1A47-8AB7-8A16B88B9013}" type="presOf" srcId="{6C10B435-A0C9-CB48-BAD5-33EFFACCA048}" destId="{E5685DF1-96A7-564D-A57D-32256FDDF9C8}" srcOrd="0" destOrd="2" presId="urn:microsoft.com/office/officeart/2005/8/layout/hProcess10"/>
    <dgm:cxn modelId="{8235086B-1260-454F-8757-D8F7ECDF8AE7}" type="presParOf" srcId="{DF0A3DEE-16A9-9E43-B1E5-3F58706E7063}" destId="{2C40D0DE-A9CE-544F-9CCA-B7E610847F78}" srcOrd="0" destOrd="0" presId="urn:microsoft.com/office/officeart/2005/8/layout/hProcess10"/>
    <dgm:cxn modelId="{3A0DFE2E-5D71-F14D-B5EB-ECA92E1F0A6D}" type="presParOf" srcId="{2C40D0DE-A9CE-544F-9CCA-B7E610847F78}" destId="{BA39C2F1-01A7-424A-92FE-754414394761}" srcOrd="0" destOrd="0" presId="urn:microsoft.com/office/officeart/2005/8/layout/hProcess10"/>
    <dgm:cxn modelId="{590034B7-6922-A14F-B0A3-BF6447EAD8A5}" type="presParOf" srcId="{2C40D0DE-A9CE-544F-9CCA-B7E610847F78}" destId="{F44D1A3B-1B7B-304B-9EBC-59320DB6D3BB}" srcOrd="1" destOrd="0" presId="urn:microsoft.com/office/officeart/2005/8/layout/hProcess10"/>
    <dgm:cxn modelId="{B409C1BC-71CA-D047-94C7-EEE42A4B53DB}" type="presParOf" srcId="{DF0A3DEE-16A9-9E43-B1E5-3F58706E7063}" destId="{6E6DDFCB-2212-1443-809D-9A75BAEA9F90}" srcOrd="1" destOrd="0" presId="urn:microsoft.com/office/officeart/2005/8/layout/hProcess10"/>
    <dgm:cxn modelId="{3763272F-B190-0A48-B71D-A6187CF775AF}" type="presParOf" srcId="{6E6DDFCB-2212-1443-809D-9A75BAEA9F90}" destId="{CFC8558C-9CA9-DD41-8F23-0A6318DBDD75}" srcOrd="0" destOrd="0" presId="urn:microsoft.com/office/officeart/2005/8/layout/hProcess10"/>
    <dgm:cxn modelId="{26DC7861-FA83-EA41-A9C0-7C39351DF905}" type="presParOf" srcId="{DF0A3DEE-16A9-9E43-B1E5-3F58706E7063}" destId="{DEB24261-B7D9-9C47-91ED-1E64000CDD24}" srcOrd="2" destOrd="0" presId="urn:microsoft.com/office/officeart/2005/8/layout/hProcess10"/>
    <dgm:cxn modelId="{FD0E641A-9598-0444-9E2B-861D7DB65AA1}" type="presParOf" srcId="{DEB24261-B7D9-9C47-91ED-1E64000CDD24}" destId="{1C8A7711-1CBC-A545-93E5-C07BDABE5226}" srcOrd="0" destOrd="0" presId="urn:microsoft.com/office/officeart/2005/8/layout/hProcess10"/>
    <dgm:cxn modelId="{EABE1649-8727-3140-8FF0-660F4C962CC0}" type="presParOf" srcId="{DEB24261-B7D9-9C47-91ED-1E64000CDD24}" destId="{E5685DF1-96A7-564D-A57D-32256FDDF9C8}" srcOrd="1" destOrd="0" presId="urn:microsoft.com/office/officeart/2005/8/layout/hProcess10"/>
    <dgm:cxn modelId="{1DB08647-D462-E848-9157-0E6F4CE6E19E}" type="presParOf" srcId="{DF0A3DEE-16A9-9E43-B1E5-3F58706E7063}" destId="{6636F181-C4AF-B246-A1B8-A78508DBDB4E}" srcOrd="3" destOrd="0" presId="urn:microsoft.com/office/officeart/2005/8/layout/hProcess10"/>
    <dgm:cxn modelId="{98A3BA43-10B1-0542-8747-5C73A3B60932}" type="presParOf" srcId="{6636F181-C4AF-B246-A1B8-A78508DBDB4E}" destId="{52E3B293-0194-C449-A943-1CE752D78788}" srcOrd="0" destOrd="0" presId="urn:microsoft.com/office/officeart/2005/8/layout/hProcess10"/>
    <dgm:cxn modelId="{A82F2B00-CB63-5948-A279-414B8F0BCF63}" type="presParOf" srcId="{DF0A3DEE-16A9-9E43-B1E5-3F58706E7063}" destId="{B3D09198-3784-314B-892E-35F406EC9F2F}" srcOrd="4" destOrd="0" presId="urn:microsoft.com/office/officeart/2005/8/layout/hProcess10"/>
    <dgm:cxn modelId="{153AAE48-55D2-7E44-B299-5371E8B17F1C}" type="presParOf" srcId="{B3D09198-3784-314B-892E-35F406EC9F2F}" destId="{E3ED281D-7CED-FE44-8192-ABA4C4298335}" srcOrd="0" destOrd="0" presId="urn:microsoft.com/office/officeart/2005/8/layout/hProcess10"/>
    <dgm:cxn modelId="{ACFD1885-F92A-7743-89B4-B7E19712EA23}" type="presParOf" srcId="{B3D09198-3784-314B-892E-35F406EC9F2F}" destId="{9FA6F704-74B1-364E-8EB9-CB92617E158B}" srcOrd="1" destOrd="0" presId="urn:microsoft.com/office/officeart/2005/8/layout/hProcess10"/>
    <dgm:cxn modelId="{C98598B3-84E8-BB42-BE19-9A5988F4D3C5}" type="presParOf" srcId="{DF0A3DEE-16A9-9E43-B1E5-3F58706E7063}" destId="{CF9A0CC8-4F18-5445-9B46-27ECBDBECE0F}" srcOrd="5" destOrd="0" presId="urn:microsoft.com/office/officeart/2005/8/layout/hProcess10"/>
    <dgm:cxn modelId="{623064C8-B307-394B-B21F-66DB2F4CEEDA}" type="presParOf" srcId="{CF9A0CC8-4F18-5445-9B46-27ECBDBECE0F}" destId="{248A1FD2-BCF2-5B4D-81EA-B23980A1A948}" srcOrd="0" destOrd="0" presId="urn:microsoft.com/office/officeart/2005/8/layout/hProcess10"/>
    <dgm:cxn modelId="{37A28E45-04BC-3B48-9659-8610D0B3E8BF}" type="presParOf" srcId="{DF0A3DEE-16A9-9E43-B1E5-3F58706E7063}" destId="{2DBFA4A7-0A10-2048-AC30-B6F32781ECFB}" srcOrd="6" destOrd="0" presId="urn:microsoft.com/office/officeart/2005/8/layout/hProcess10"/>
    <dgm:cxn modelId="{FD062775-1FA1-AE46-9041-10A44BFE90D1}" type="presParOf" srcId="{2DBFA4A7-0A10-2048-AC30-B6F32781ECFB}" destId="{8BD72684-46C4-594A-A81C-90835A9A3E17}" srcOrd="0" destOrd="0" presId="urn:microsoft.com/office/officeart/2005/8/layout/hProcess10"/>
    <dgm:cxn modelId="{CBAC232D-13C8-AC46-8AD5-93CC15BA8DDB}" type="presParOf" srcId="{2DBFA4A7-0A10-2048-AC30-B6F32781ECFB}" destId="{FEE4CE00-FB1D-A847-AF83-53F7EC75DA82}" srcOrd="1" destOrd="0" presId="urn:microsoft.com/office/officeart/2005/8/layout/hProcess10"/>
    <dgm:cxn modelId="{50E18A21-4054-514A-BD10-7673D9578748}" type="presParOf" srcId="{DF0A3DEE-16A9-9E43-B1E5-3F58706E7063}" destId="{FB0BC793-CD95-384B-8B42-E9ACC6DFA823}" srcOrd="7" destOrd="0" presId="urn:microsoft.com/office/officeart/2005/8/layout/hProcess10"/>
    <dgm:cxn modelId="{DB3CA566-1A81-1341-B8EB-F706A88B97BA}" type="presParOf" srcId="{FB0BC793-CD95-384B-8B42-E9ACC6DFA823}" destId="{C04E4C81-1D1A-6C49-862F-3444C9B14CB7}" srcOrd="0" destOrd="0" presId="urn:microsoft.com/office/officeart/2005/8/layout/hProcess10"/>
    <dgm:cxn modelId="{3B415CD3-6AC2-3145-B99F-31D8901138C2}" type="presParOf" srcId="{DF0A3DEE-16A9-9E43-B1E5-3F58706E7063}" destId="{2056250E-8417-7042-B610-F4D247F1659D}" srcOrd="8" destOrd="0" presId="urn:microsoft.com/office/officeart/2005/8/layout/hProcess10"/>
    <dgm:cxn modelId="{A99C28F7-A484-454B-83B8-282CCA48FDF5}" type="presParOf" srcId="{2056250E-8417-7042-B610-F4D247F1659D}" destId="{D3BF0B21-8A09-614D-B905-2CCF97D57F75}" srcOrd="0" destOrd="0" presId="urn:microsoft.com/office/officeart/2005/8/layout/hProcess10"/>
    <dgm:cxn modelId="{D664B94A-24E1-4544-BAB1-BA1C90020F7A}" type="presParOf" srcId="{2056250E-8417-7042-B610-F4D247F1659D}" destId="{EF4F0EEE-1A09-514C-B2E7-9A721BA9ADE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FD42A3-C4BF-CD4C-A3EC-DB378177194F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A1E68-C00B-7E48-859C-5D3B0E744CFF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Content:</a:t>
          </a:r>
        </a:p>
      </dgm:t>
    </dgm:pt>
    <dgm:pt modelId="{9FD28416-F9D8-4C43-97FB-ACEFAB4309E8}" type="parTrans" cxnId="{320259CB-3B9D-7442-8C46-1261C824AB96}">
      <dgm:prSet/>
      <dgm:spPr/>
      <dgm:t>
        <a:bodyPr/>
        <a:lstStyle/>
        <a:p>
          <a:endParaRPr lang="en-US"/>
        </a:p>
      </dgm:t>
    </dgm:pt>
    <dgm:pt modelId="{CC8A3654-1A4A-204D-A15A-80509A925804}" type="sibTrans" cxnId="{320259CB-3B9D-7442-8C46-1261C824AB96}">
      <dgm:prSet/>
      <dgm:spPr/>
      <dgm:t>
        <a:bodyPr/>
        <a:lstStyle/>
        <a:p>
          <a:endParaRPr lang="en-US"/>
        </a:p>
      </dgm:t>
    </dgm:pt>
    <dgm:pt modelId="{1337C25E-1090-0C42-A603-CEEDC0B64738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1050" dirty="0">
              <a:solidFill>
                <a:schemeClr val="tx1"/>
              </a:solidFill>
            </a:rPr>
            <a:t>Overview</a:t>
          </a:r>
        </a:p>
      </dgm:t>
    </dgm:pt>
    <dgm:pt modelId="{DA1B3960-D73F-7B4A-8A4D-E5721113E6A7}" type="parTrans" cxnId="{55548252-E684-7648-84AF-D07BA8810505}">
      <dgm:prSet/>
      <dgm:spPr/>
      <dgm:t>
        <a:bodyPr/>
        <a:lstStyle/>
        <a:p>
          <a:endParaRPr lang="en-US"/>
        </a:p>
      </dgm:t>
    </dgm:pt>
    <dgm:pt modelId="{F63AC235-ED11-384C-A19E-36E2636B6C23}" type="sibTrans" cxnId="{55548252-E684-7648-84AF-D07BA8810505}">
      <dgm:prSet/>
      <dgm:spPr/>
      <dgm:t>
        <a:bodyPr/>
        <a:lstStyle/>
        <a:p>
          <a:endParaRPr lang="en-US"/>
        </a:p>
      </dgm:t>
    </dgm:pt>
    <dgm:pt modelId="{77A2BE69-EC76-304A-8CA1-E9121678BAEA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1050" dirty="0">
              <a:solidFill>
                <a:schemeClr val="tx1"/>
              </a:solidFill>
            </a:rPr>
            <a:t>Scope</a:t>
          </a:r>
        </a:p>
      </dgm:t>
    </dgm:pt>
    <dgm:pt modelId="{73171EDC-064D-BB47-91A1-6F5ABEAE534E}" type="parTrans" cxnId="{C81E826D-C66D-8746-89A1-15F5F33EFD79}">
      <dgm:prSet/>
      <dgm:spPr/>
      <dgm:t>
        <a:bodyPr/>
        <a:lstStyle/>
        <a:p>
          <a:endParaRPr lang="en-US"/>
        </a:p>
      </dgm:t>
    </dgm:pt>
    <dgm:pt modelId="{9279F8E7-728E-6A4F-A64E-BA54C4DD5996}" type="sibTrans" cxnId="{C81E826D-C66D-8746-89A1-15F5F33EFD79}">
      <dgm:prSet/>
      <dgm:spPr/>
      <dgm:t>
        <a:bodyPr/>
        <a:lstStyle/>
        <a:p>
          <a:endParaRPr lang="en-US"/>
        </a:p>
      </dgm:t>
    </dgm:pt>
    <dgm:pt modelId="{062A30D6-DBC6-AE40-9BB6-BC2C9A49A9DD}">
      <dgm:prSet phldrT="[Text]" custT="1"/>
      <dgm:spPr/>
      <dgm:t>
        <a:bodyPr/>
        <a:lstStyle/>
        <a:p>
          <a:r>
            <a:rPr lang="en-US" sz="1400" dirty="0"/>
            <a:t>Organizational structure &amp; </a:t>
          </a:r>
          <a:r>
            <a:rPr lang="en-US" sz="1400" dirty="0">
              <a:solidFill>
                <a:schemeClr val="bg1"/>
              </a:solidFill>
            </a:rPr>
            <a:t>responsibilities</a:t>
          </a:r>
        </a:p>
      </dgm:t>
    </dgm:pt>
    <dgm:pt modelId="{9478919A-D6A1-C847-8A21-6DFE73577473}" type="parTrans" cxnId="{97EA0D98-0F09-DA46-BEB0-44F64DD91D30}">
      <dgm:prSet/>
      <dgm:spPr/>
      <dgm:t>
        <a:bodyPr/>
        <a:lstStyle/>
        <a:p>
          <a:endParaRPr lang="en-US"/>
        </a:p>
      </dgm:t>
    </dgm:pt>
    <dgm:pt modelId="{B814AC36-FB41-BA41-A4C9-8E50AB94811C}" type="sibTrans" cxnId="{97EA0D98-0F09-DA46-BEB0-44F64DD91D30}">
      <dgm:prSet/>
      <dgm:spPr/>
      <dgm:t>
        <a:bodyPr/>
        <a:lstStyle/>
        <a:p>
          <a:endParaRPr lang="en-US"/>
        </a:p>
      </dgm:t>
    </dgm:pt>
    <dgm:pt modelId="{45A8594F-0D6B-1840-B15F-F7BF39A86412}">
      <dgm:prSet phldrT="[Text]" custT="1"/>
      <dgm:spPr/>
      <dgm:t>
        <a:bodyPr/>
        <a:lstStyle/>
        <a:p>
          <a:r>
            <a:rPr lang="en-US" sz="1400" dirty="0"/>
            <a:t>Risk Management</a:t>
          </a:r>
        </a:p>
      </dgm:t>
    </dgm:pt>
    <dgm:pt modelId="{1B988143-372E-AE4A-8633-DF9303B5C137}" type="parTrans" cxnId="{9B9046C8-6F21-8344-A009-2B7D68098373}">
      <dgm:prSet/>
      <dgm:spPr/>
      <dgm:t>
        <a:bodyPr/>
        <a:lstStyle/>
        <a:p>
          <a:endParaRPr lang="en-US"/>
        </a:p>
      </dgm:t>
    </dgm:pt>
    <dgm:pt modelId="{7F389208-273D-2149-8F1E-18C214198A36}" type="sibTrans" cxnId="{9B9046C8-6F21-8344-A009-2B7D68098373}">
      <dgm:prSet/>
      <dgm:spPr/>
      <dgm:t>
        <a:bodyPr/>
        <a:lstStyle/>
        <a:p>
          <a:endParaRPr lang="en-US"/>
        </a:p>
      </dgm:t>
    </dgm:pt>
    <dgm:pt modelId="{206D4459-F99B-EF48-8A72-10B8C2E5CA06}">
      <dgm:prSet phldrT="[Text]" custT="1"/>
      <dgm:spPr/>
      <dgm:t>
        <a:bodyPr/>
        <a:lstStyle/>
        <a:p>
          <a:r>
            <a:rPr lang="en-US" sz="1050" dirty="0"/>
            <a:t>Content:</a:t>
          </a:r>
        </a:p>
        <a:p>
          <a:r>
            <a:rPr lang="en-US" sz="1050" dirty="0"/>
            <a:t>Architecture goals &amp; constraint</a:t>
          </a:r>
        </a:p>
        <a:p>
          <a:r>
            <a:rPr lang="en-US" sz="1050" dirty="0"/>
            <a:t>Non-requirements</a:t>
          </a:r>
        </a:p>
        <a:p>
          <a:r>
            <a:rPr lang="en-US" sz="1050" dirty="0"/>
            <a:t>Use-case model</a:t>
          </a:r>
        </a:p>
        <a:p>
          <a:r>
            <a:rPr lang="en-US" sz="1050" dirty="0"/>
            <a:t>Logical view</a:t>
          </a:r>
        </a:p>
        <a:p>
          <a:r>
            <a:rPr lang="en-US" sz="1050" dirty="0"/>
            <a:t>Class diagram</a:t>
          </a:r>
        </a:p>
        <a:p>
          <a:r>
            <a:rPr lang="en-US" sz="1050" dirty="0"/>
            <a:t>UI Prototype</a:t>
          </a:r>
        </a:p>
      </dgm:t>
    </dgm:pt>
    <dgm:pt modelId="{E8FE98B0-CA40-414B-93C8-9B5E8725B399}" type="parTrans" cxnId="{E7066C73-C99C-3646-86FF-A46F9E426F6F}">
      <dgm:prSet/>
      <dgm:spPr/>
      <dgm:t>
        <a:bodyPr/>
        <a:lstStyle/>
        <a:p>
          <a:endParaRPr lang="en-US"/>
        </a:p>
      </dgm:t>
    </dgm:pt>
    <dgm:pt modelId="{DAAF4B96-1FEB-4E49-9C65-D1D8B1C6ACED}" type="sibTrans" cxnId="{E7066C73-C99C-3646-86FF-A46F9E426F6F}">
      <dgm:prSet/>
      <dgm:spPr/>
      <dgm:t>
        <a:bodyPr/>
        <a:lstStyle/>
        <a:p>
          <a:endParaRPr lang="en-US"/>
        </a:p>
      </dgm:t>
    </dgm:pt>
    <dgm:pt modelId="{8035F5B7-EFEA-4D44-AAE5-F9C84B176A97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1050" dirty="0">
              <a:solidFill>
                <a:schemeClr val="tx1"/>
              </a:solidFill>
            </a:rPr>
            <a:t>Objective</a:t>
          </a:r>
        </a:p>
      </dgm:t>
    </dgm:pt>
    <dgm:pt modelId="{3A1B5259-AD95-8A46-B450-BE57FEFC4F1D}" type="parTrans" cxnId="{E2CAF55A-9024-754F-9225-8A166D60F6F9}">
      <dgm:prSet/>
      <dgm:spPr/>
      <dgm:t>
        <a:bodyPr/>
        <a:lstStyle/>
        <a:p>
          <a:endParaRPr lang="en-US"/>
        </a:p>
      </dgm:t>
    </dgm:pt>
    <dgm:pt modelId="{A9886242-9FB9-AF43-96D7-1C15CB05E8D8}" type="sibTrans" cxnId="{E2CAF55A-9024-754F-9225-8A166D60F6F9}">
      <dgm:prSet/>
      <dgm:spPr/>
      <dgm:t>
        <a:bodyPr/>
        <a:lstStyle/>
        <a:p>
          <a:endParaRPr lang="en-US"/>
        </a:p>
      </dgm:t>
    </dgm:pt>
    <dgm:pt modelId="{D8D295E5-D92C-C74F-B22D-B2004F740F81}">
      <dgm:prSet phldrT="[Text]" custT="1"/>
      <dgm:spPr/>
      <dgm:t>
        <a:bodyPr/>
        <a:lstStyle/>
        <a:p>
          <a:r>
            <a:rPr lang="en-US" sz="1200" dirty="0"/>
            <a:t> Content:</a:t>
          </a:r>
        </a:p>
      </dgm:t>
    </dgm:pt>
    <dgm:pt modelId="{219D0C30-105D-DB44-B709-10ABA4A83676}" type="sibTrans" cxnId="{1C0081D7-BC7E-6B42-B893-08969C9D65E2}">
      <dgm:prSet/>
      <dgm:spPr/>
      <dgm:t>
        <a:bodyPr/>
        <a:lstStyle/>
        <a:p>
          <a:endParaRPr lang="en-US"/>
        </a:p>
      </dgm:t>
    </dgm:pt>
    <dgm:pt modelId="{3B63C944-DF65-2043-A3BC-60D43338D296}" type="parTrans" cxnId="{1C0081D7-BC7E-6B42-B893-08969C9D65E2}">
      <dgm:prSet/>
      <dgm:spPr/>
      <dgm:t>
        <a:bodyPr/>
        <a:lstStyle/>
        <a:p>
          <a:endParaRPr lang="en-US"/>
        </a:p>
      </dgm:t>
    </dgm:pt>
    <dgm:pt modelId="{4CFCE210-55CE-E14B-8AC3-E9CCF3B8D436}">
      <dgm:prSet phldrT="[Text]" custT="1"/>
      <dgm:spPr/>
      <dgm:t>
        <a:bodyPr/>
        <a:lstStyle/>
        <a:p>
          <a:endParaRPr lang="en-US" sz="700" dirty="0"/>
        </a:p>
      </dgm:t>
    </dgm:pt>
    <dgm:pt modelId="{4976455D-5337-7B42-9EED-70EF1BFB4F21}" type="parTrans" cxnId="{A3FD8623-FA96-0B41-81CC-69C11F2DC55F}">
      <dgm:prSet/>
      <dgm:spPr/>
      <dgm:t>
        <a:bodyPr/>
        <a:lstStyle/>
        <a:p>
          <a:endParaRPr lang="en-US"/>
        </a:p>
      </dgm:t>
    </dgm:pt>
    <dgm:pt modelId="{29D15EA2-9FD3-674E-869B-6B3CEDB3260B}" type="sibTrans" cxnId="{A3FD8623-FA96-0B41-81CC-69C11F2DC55F}">
      <dgm:prSet/>
      <dgm:spPr/>
      <dgm:t>
        <a:bodyPr/>
        <a:lstStyle/>
        <a:p>
          <a:endParaRPr lang="en-US"/>
        </a:p>
      </dgm:t>
    </dgm:pt>
    <dgm:pt modelId="{F48FC9B9-8898-7E4E-92C9-5B6CBAD68928}">
      <dgm:prSet phldrT="[Text]" custT="1"/>
      <dgm:spPr/>
      <dgm:t>
        <a:bodyPr/>
        <a:lstStyle/>
        <a:p>
          <a:r>
            <a:rPr lang="en-US" sz="1400" dirty="0"/>
            <a:t> </a:t>
          </a:r>
          <a:r>
            <a:rPr lang="en-US" sz="1600" dirty="0"/>
            <a:t>Content:</a:t>
          </a:r>
        </a:p>
      </dgm:t>
    </dgm:pt>
    <dgm:pt modelId="{91E61C3B-C592-D14E-825D-3CEEB7C20A0C}" type="parTrans" cxnId="{53F8DECB-75C5-7B49-9D0B-9656820FD478}">
      <dgm:prSet/>
      <dgm:spPr/>
      <dgm:t>
        <a:bodyPr/>
        <a:lstStyle/>
        <a:p>
          <a:endParaRPr lang="en-US"/>
        </a:p>
      </dgm:t>
    </dgm:pt>
    <dgm:pt modelId="{64C78B1F-CB88-2446-904E-5E30193BCAB7}" type="sibTrans" cxnId="{53F8DECB-75C5-7B49-9D0B-9656820FD478}">
      <dgm:prSet/>
      <dgm:spPr/>
      <dgm:t>
        <a:bodyPr/>
        <a:lstStyle/>
        <a:p>
          <a:endParaRPr lang="en-US"/>
        </a:p>
      </dgm:t>
    </dgm:pt>
    <dgm:pt modelId="{FEBDDDFE-D34D-0C42-BD2C-6619BE5CB3CB}">
      <dgm:prSet phldrT="[Text]" custT="1"/>
      <dgm:spPr/>
      <dgm:t>
        <a:bodyPr/>
        <a:lstStyle/>
        <a:p>
          <a:r>
            <a:rPr lang="en-US" sz="1200" dirty="0"/>
            <a:t>Test functions</a:t>
          </a:r>
        </a:p>
      </dgm:t>
    </dgm:pt>
    <dgm:pt modelId="{5CE12D35-7438-6A44-8D18-74955C7AA1C8}" type="parTrans" cxnId="{7E147B4B-22CC-BA40-9449-923E23EF1014}">
      <dgm:prSet/>
      <dgm:spPr/>
      <dgm:t>
        <a:bodyPr/>
        <a:lstStyle/>
        <a:p>
          <a:endParaRPr lang="en-US"/>
        </a:p>
      </dgm:t>
    </dgm:pt>
    <dgm:pt modelId="{0904CD22-ACE2-EA4B-8572-9981B2399D8C}" type="sibTrans" cxnId="{7E147B4B-22CC-BA40-9449-923E23EF1014}">
      <dgm:prSet/>
      <dgm:spPr/>
      <dgm:t>
        <a:bodyPr/>
        <a:lstStyle/>
        <a:p>
          <a:endParaRPr lang="en-US"/>
        </a:p>
      </dgm:t>
    </dgm:pt>
    <dgm:pt modelId="{EF4570F4-8B0C-4E47-A189-2D99FEE5360C}">
      <dgm:prSet phldrT="[Text]" custT="1"/>
      <dgm:spPr/>
      <dgm:t>
        <a:bodyPr/>
        <a:lstStyle/>
        <a:p>
          <a:r>
            <a:rPr lang="en-US" sz="1200" dirty="0"/>
            <a:t>Test environment</a:t>
          </a:r>
        </a:p>
      </dgm:t>
    </dgm:pt>
    <dgm:pt modelId="{65349D1B-C92D-B34D-ABAC-10713FA3608D}" type="parTrans" cxnId="{47A48D2A-8BC7-9F47-BA24-116EF7676F59}">
      <dgm:prSet/>
      <dgm:spPr/>
      <dgm:t>
        <a:bodyPr/>
        <a:lstStyle/>
        <a:p>
          <a:endParaRPr lang="en-US"/>
        </a:p>
      </dgm:t>
    </dgm:pt>
    <dgm:pt modelId="{82851D25-F6A7-454D-B1E1-8459BA704172}" type="sibTrans" cxnId="{47A48D2A-8BC7-9F47-BA24-116EF7676F59}">
      <dgm:prSet/>
      <dgm:spPr/>
      <dgm:t>
        <a:bodyPr/>
        <a:lstStyle/>
        <a:p>
          <a:endParaRPr lang="en-US"/>
        </a:p>
      </dgm:t>
    </dgm:pt>
    <dgm:pt modelId="{6E5A0534-DD93-A343-9351-62F1B8ADB482}">
      <dgm:prSet phldrT="[Text]" custT="1"/>
      <dgm:spPr/>
      <dgm:t>
        <a:bodyPr/>
        <a:lstStyle/>
        <a:p>
          <a:r>
            <a:rPr lang="en-US" sz="1200" dirty="0"/>
            <a:t>Roles</a:t>
          </a:r>
        </a:p>
      </dgm:t>
    </dgm:pt>
    <dgm:pt modelId="{5ED8CDAB-B6F2-A348-B25B-DE998B2BB918}" type="parTrans" cxnId="{46D148E2-3F5E-414F-8094-74A6E7A14F3C}">
      <dgm:prSet/>
      <dgm:spPr/>
      <dgm:t>
        <a:bodyPr/>
        <a:lstStyle/>
        <a:p>
          <a:endParaRPr lang="en-US"/>
        </a:p>
      </dgm:t>
    </dgm:pt>
    <dgm:pt modelId="{B39D5A70-2C7C-BB46-9ACF-AA8F2DD379FD}" type="sibTrans" cxnId="{46D148E2-3F5E-414F-8094-74A6E7A14F3C}">
      <dgm:prSet/>
      <dgm:spPr/>
      <dgm:t>
        <a:bodyPr/>
        <a:lstStyle/>
        <a:p>
          <a:endParaRPr lang="en-US"/>
        </a:p>
      </dgm:t>
    </dgm:pt>
    <dgm:pt modelId="{41AB8DF2-24FD-2848-9755-D34D8B09BE63}">
      <dgm:prSet phldrT="[Text]" custT="1"/>
      <dgm:spPr/>
      <dgm:t>
        <a:bodyPr/>
        <a:lstStyle/>
        <a:p>
          <a:r>
            <a:rPr lang="en-US" sz="1200" dirty="0"/>
            <a:t>Test cases</a:t>
          </a:r>
        </a:p>
      </dgm:t>
    </dgm:pt>
    <dgm:pt modelId="{E52A57D6-3CAD-844C-9B36-19CD963B6DCD}" type="parTrans" cxnId="{C739CA27-D755-264F-AEFB-B9CDDBD3BEFF}">
      <dgm:prSet/>
      <dgm:spPr/>
      <dgm:t>
        <a:bodyPr/>
        <a:lstStyle/>
        <a:p>
          <a:endParaRPr lang="en-US"/>
        </a:p>
      </dgm:t>
    </dgm:pt>
    <dgm:pt modelId="{1DF227DD-B654-2C41-A2F7-B6BC6D4CFA3F}" type="sibTrans" cxnId="{C739CA27-D755-264F-AEFB-B9CDDBD3BEFF}">
      <dgm:prSet/>
      <dgm:spPr/>
      <dgm:t>
        <a:bodyPr/>
        <a:lstStyle/>
        <a:p>
          <a:endParaRPr lang="en-US"/>
        </a:p>
      </dgm:t>
    </dgm:pt>
    <dgm:pt modelId="{45DB7C7F-65AA-CD45-86C2-70D558FAE186}">
      <dgm:prSet phldrT="[Text]" custT="1"/>
      <dgm:spPr/>
      <dgm:t>
        <a:bodyPr/>
        <a:lstStyle/>
        <a:p>
          <a:r>
            <a:rPr lang="en-US" sz="1200" dirty="0"/>
            <a:t>Summary &amp; Conclude</a:t>
          </a:r>
        </a:p>
      </dgm:t>
    </dgm:pt>
    <dgm:pt modelId="{5A47636B-7FC3-4143-8ACA-4FB7A330BD7E}" type="parTrans" cxnId="{E3278179-D50A-E946-8BA3-B2A90B34695E}">
      <dgm:prSet/>
      <dgm:spPr/>
      <dgm:t>
        <a:bodyPr/>
        <a:lstStyle/>
        <a:p>
          <a:endParaRPr lang="en-US"/>
        </a:p>
      </dgm:t>
    </dgm:pt>
    <dgm:pt modelId="{FCB30859-5292-9A4F-BB43-0ECA3E004116}" type="sibTrans" cxnId="{E3278179-D50A-E946-8BA3-B2A90B34695E}">
      <dgm:prSet/>
      <dgm:spPr/>
      <dgm:t>
        <a:bodyPr/>
        <a:lstStyle/>
        <a:p>
          <a:endParaRPr lang="en-US"/>
        </a:p>
      </dgm:t>
    </dgm:pt>
    <dgm:pt modelId="{8F054DDD-DEB5-744C-BA72-F0982AEA5540}">
      <dgm:prSet phldrT="[Text]"/>
      <dgm:spPr/>
      <dgm:t>
        <a:bodyPr/>
        <a:lstStyle/>
        <a:p>
          <a:r>
            <a:rPr lang="en-US" dirty="0"/>
            <a:t> Content:</a:t>
          </a:r>
        </a:p>
      </dgm:t>
    </dgm:pt>
    <dgm:pt modelId="{CF323AB1-6FA9-E441-82E9-755077FC8057}" type="parTrans" cxnId="{59E6550C-C321-2B46-B01E-A607C4E16383}">
      <dgm:prSet/>
      <dgm:spPr/>
      <dgm:t>
        <a:bodyPr/>
        <a:lstStyle/>
        <a:p>
          <a:endParaRPr lang="en-US"/>
        </a:p>
      </dgm:t>
    </dgm:pt>
    <dgm:pt modelId="{A7D79CF6-8751-5F4D-9A85-36540ED11083}" type="sibTrans" cxnId="{59E6550C-C321-2B46-B01E-A607C4E16383}">
      <dgm:prSet/>
      <dgm:spPr/>
      <dgm:t>
        <a:bodyPr/>
        <a:lstStyle/>
        <a:p>
          <a:endParaRPr lang="en-US"/>
        </a:p>
      </dgm:t>
    </dgm:pt>
    <dgm:pt modelId="{70042254-4EDF-CF49-AE23-01CD860FF69C}">
      <dgm:prSet phldrT="[Text]"/>
      <dgm:spPr/>
      <dgm:t>
        <a:bodyPr/>
        <a:lstStyle/>
        <a:p>
          <a:r>
            <a:rPr lang="en-US" dirty="0"/>
            <a:t>Order products</a:t>
          </a:r>
        </a:p>
      </dgm:t>
    </dgm:pt>
    <dgm:pt modelId="{16D9AD35-9BCD-0A49-BE9F-A73043B831B2}" type="parTrans" cxnId="{DD6F05F4-B116-A648-8BBD-A72D01D37BE1}">
      <dgm:prSet/>
      <dgm:spPr/>
      <dgm:t>
        <a:bodyPr/>
        <a:lstStyle/>
        <a:p>
          <a:endParaRPr lang="en-US"/>
        </a:p>
      </dgm:t>
    </dgm:pt>
    <dgm:pt modelId="{4D8E20CE-ADBF-1642-B194-795E187A7069}" type="sibTrans" cxnId="{DD6F05F4-B116-A648-8BBD-A72D01D37BE1}">
      <dgm:prSet/>
      <dgm:spPr/>
      <dgm:t>
        <a:bodyPr/>
        <a:lstStyle/>
        <a:p>
          <a:endParaRPr lang="en-US"/>
        </a:p>
      </dgm:t>
    </dgm:pt>
    <dgm:pt modelId="{D0451B41-5301-994F-A066-0E521028227F}">
      <dgm:prSet phldrT="[Text]"/>
      <dgm:spPr/>
      <dgm:t>
        <a:bodyPr/>
        <a:lstStyle/>
        <a:p>
          <a:r>
            <a:rPr lang="en-US" dirty="0"/>
            <a:t>Checking order details</a:t>
          </a:r>
        </a:p>
      </dgm:t>
    </dgm:pt>
    <dgm:pt modelId="{C5E3E58E-4C11-C64E-9565-EFAFF2925ACE}" type="parTrans" cxnId="{DED80C74-5BA8-ED4F-8B5F-12AD2DBF385C}">
      <dgm:prSet/>
      <dgm:spPr/>
      <dgm:t>
        <a:bodyPr/>
        <a:lstStyle/>
        <a:p>
          <a:endParaRPr lang="en-US"/>
        </a:p>
      </dgm:t>
    </dgm:pt>
    <dgm:pt modelId="{8A1F9221-0691-AF48-B259-23A94F25882B}" type="sibTrans" cxnId="{DED80C74-5BA8-ED4F-8B5F-12AD2DBF385C}">
      <dgm:prSet/>
      <dgm:spPr/>
      <dgm:t>
        <a:bodyPr/>
        <a:lstStyle/>
        <a:p>
          <a:endParaRPr lang="en-US"/>
        </a:p>
      </dgm:t>
    </dgm:pt>
    <dgm:pt modelId="{4B2DF939-A599-0147-9408-0E5857503FC2}">
      <dgm:prSet phldrT="[Text]"/>
      <dgm:spPr/>
      <dgm:t>
        <a:bodyPr/>
        <a:lstStyle/>
        <a:p>
          <a:endParaRPr lang="en-US" dirty="0"/>
        </a:p>
      </dgm:t>
    </dgm:pt>
    <dgm:pt modelId="{74BCDAB4-4920-9248-A131-DAB237607AB8}" type="parTrans" cxnId="{4CB7BA75-1C4E-3F48-8258-B08AD1C994D0}">
      <dgm:prSet/>
      <dgm:spPr/>
      <dgm:t>
        <a:bodyPr/>
        <a:lstStyle/>
        <a:p>
          <a:endParaRPr lang="en-US"/>
        </a:p>
      </dgm:t>
    </dgm:pt>
    <dgm:pt modelId="{7EDDB9B5-18A4-9446-B098-9FD70585C2BB}" type="sibTrans" cxnId="{4CB7BA75-1C4E-3F48-8258-B08AD1C994D0}">
      <dgm:prSet/>
      <dgm:spPr/>
      <dgm:t>
        <a:bodyPr/>
        <a:lstStyle/>
        <a:p>
          <a:endParaRPr lang="en-US"/>
        </a:p>
      </dgm:t>
    </dgm:pt>
    <dgm:pt modelId="{6C10B435-A0C9-CB48-BAD5-33EFFACCA048}">
      <dgm:prSet phldrT="[Text]" custT="1"/>
      <dgm:spPr/>
      <dgm:t>
        <a:bodyPr/>
        <a:lstStyle/>
        <a:p>
          <a:r>
            <a:rPr lang="en-US" sz="1400" dirty="0"/>
            <a:t>Schedule</a:t>
          </a:r>
        </a:p>
      </dgm:t>
    </dgm:pt>
    <dgm:pt modelId="{D06545EE-713C-7846-AB6D-F6840A828E08}" type="parTrans" cxnId="{5CDB466C-828F-3240-916B-1FB7DC5DCCDA}">
      <dgm:prSet/>
      <dgm:spPr/>
      <dgm:t>
        <a:bodyPr/>
        <a:lstStyle/>
        <a:p>
          <a:endParaRPr lang="en-US"/>
        </a:p>
      </dgm:t>
    </dgm:pt>
    <dgm:pt modelId="{FE50BA89-5B28-8048-91F7-5A41C6D713A6}" type="sibTrans" cxnId="{5CDB466C-828F-3240-916B-1FB7DC5DCCDA}">
      <dgm:prSet/>
      <dgm:spPr/>
      <dgm:t>
        <a:bodyPr/>
        <a:lstStyle/>
        <a:p>
          <a:endParaRPr lang="en-US"/>
        </a:p>
      </dgm:t>
    </dgm:pt>
    <dgm:pt modelId="{49B72F1E-885F-1542-9424-A0F43FB85CAF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endParaRPr lang="en-US" sz="1050" dirty="0"/>
        </a:p>
      </dgm:t>
    </dgm:pt>
    <dgm:pt modelId="{2678C5BC-2ADA-B64F-8778-8005EB03588B}" type="parTrans" cxnId="{9D5A306C-EB2B-A34F-8997-E34E245F36CF}">
      <dgm:prSet/>
      <dgm:spPr/>
      <dgm:t>
        <a:bodyPr/>
        <a:lstStyle/>
        <a:p>
          <a:endParaRPr lang="en-US"/>
        </a:p>
      </dgm:t>
    </dgm:pt>
    <dgm:pt modelId="{30BFABB9-D294-944C-9BDE-37C47A621462}" type="sibTrans" cxnId="{9D5A306C-EB2B-A34F-8997-E34E245F36CF}">
      <dgm:prSet/>
      <dgm:spPr/>
      <dgm:t>
        <a:bodyPr/>
        <a:lstStyle/>
        <a:p>
          <a:endParaRPr lang="en-US"/>
        </a:p>
      </dgm:t>
    </dgm:pt>
    <dgm:pt modelId="{9E37AAF4-B889-BB4C-9B5F-6595B5A2A4D4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1050" dirty="0">
              <a:solidFill>
                <a:schemeClr val="tx1"/>
              </a:solidFill>
            </a:rPr>
            <a:t>Problem statement &amp; product position statement</a:t>
          </a:r>
        </a:p>
      </dgm:t>
    </dgm:pt>
    <dgm:pt modelId="{3DAC27ED-3A7F-604C-A3DE-514B84C7FB82}" type="parTrans" cxnId="{090B945C-0682-BC48-B646-F354C02637E8}">
      <dgm:prSet/>
      <dgm:spPr/>
      <dgm:t>
        <a:bodyPr/>
        <a:lstStyle/>
        <a:p>
          <a:endParaRPr lang="en-US"/>
        </a:p>
      </dgm:t>
    </dgm:pt>
    <dgm:pt modelId="{41185A2B-4C5C-5348-AF65-D2933A17E9DC}" type="sibTrans" cxnId="{090B945C-0682-BC48-B646-F354C02637E8}">
      <dgm:prSet/>
      <dgm:spPr/>
      <dgm:t>
        <a:bodyPr/>
        <a:lstStyle/>
        <a:p>
          <a:endParaRPr lang="en-US"/>
        </a:p>
      </dgm:t>
    </dgm:pt>
    <dgm:pt modelId="{DF0A3DEE-16A9-9E43-B1E5-3F58706E7063}" type="pres">
      <dgm:prSet presAssocID="{54FD42A3-C4BF-CD4C-A3EC-DB378177194F}" presName="Name0" presStyleCnt="0">
        <dgm:presLayoutVars>
          <dgm:dir/>
          <dgm:resizeHandles val="exact"/>
        </dgm:presLayoutVars>
      </dgm:prSet>
      <dgm:spPr/>
    </dgm:pt>
    <dgm:pt modelId="{2C40D0DE-A9CE-544F-9CCA-B7E610847F78}" type="pres">
      <dgm:prSet presAssocID="{9ADA1E68-C00B-7E48-859C-5D3B0E744CFF}" presName="composite" presStyleCnt="0"/>
      <dgm:spPr/>
    </dgm:pt>
    <dgm:pt modelId="{BA39C2F1-01A7-424A-92FE-754414394761}" type="pres">
      <dgm:prSet presAssocID="{9ADA1E68-C00B-7E48-859C-5D3B0E744CFF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44D1A3B-1B7B-304B-9EBC-59320DB6D3BB}" type="pres">
      <dgm:prSet presAssocID="{9ADA1E68-C00B-7E48-859C-5D3B0E744CFF}" presName="txNode" presStyleLbl="node1" presStyleIdx="0" presStyleCnt="5" custScaleX="102584" custScaleY="125502" custLinFactNeighborX="-7917" custLinFactNeighborY="59969">
        <dgm:presLayoutVars>
          <dgm:bulletEnabled val="1"/>
        </dgm:presLayoutVars>
      </dgm:prSet>
      <dgm:spPr/>
    </dgm:pt>
    <dgm:pt modelId="{6E6DDFCB-2212-1443-809D-9A75BAEA9F90}" type="pres">
      <dgm:prSet presAssocID="{CC8A3654-1A4A-204D-A15A-80509A925804}" presName="sibTrans" presStyleLbl="sibTrans2D1" presStyleIdx="0" presStyleCnt="4"/>
      <dgm:spPr/>
    </dgm:pt>
    <dgm:pt modelId="{CFC8558C-9CA9-DD41-8F23-0A6318DBDD75}" type="pres">
      <dgm:prSet presAssocID="{CC8A3654-1A4A-204D-A15A-80509A925804}" presName="connTx" presStyleLbl="sibTrans2D1" presStyleIdx="0" presStyleCnt="4"/>
      <dgm:spPr/>
    </dgm:pt>
    <dgm:pt modelId="{DEB24261-B7D9-9C47-91ED-1E64000CDD24}" type="pres">
      <dgm:prSet presAssocID="{D8D295E5-D92C-C74F-B22D-B2004F740F81}" presName="composite" presStyleCnt="0"/>
      <dgm:spPr/>
    </dgm:pt>
    <dgm:pt modelId="{1C8A7711-1CBC-A545-93E5-C07BDABE5226}" type="pres">
      <dgm:prSet presAssocID="{D8D295E5-D92C-C74F-B22D-B2004F740F81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E5685DF1-96A7-564D-A57D-32256FDDF9C8}" type="pres">
      <dgm:prSet presAssocID="{D8D295E5-D92C-C74F-B22D-B2004F740F81}" presName="txNode" presStyleLbl="node1" presStyleIdx="1" presStyleCnt="5" custScaleX="113432" custScaleY="129292" custLinFactNeighborX="-15734" custLinFactNeighborY="60596">
        <dgm:presLayoutVars>
          <dgm:bulletEnabled val="1"/>
        </dgm:presLayoutVars>
      </dgm:prSet>
      <dgm:spPr/>
    </dgm:pt>
    <dgm:pt modelId="{6636F181-C4AF-B246-A1B8-A78508DBDB4E}" type="pres">
      <dgm:prSet presAssocID="{219D0C30-105D-DB44-B709-10ABA4A83676}" presName="sibTrans" presStyleLbl="sibTrans2D1" presStyleIdx="1" presStyleCnt="4"/>
      <dgm:spPr/>
    </dgm:pt>
    <dgm:pt modelId="{52E3B293-0194-C449-A943-1CE752D78788}" type="pres">
      <dgm:prSet presAssocID="{219D0C30-105D-DB44-B709-10ABA4A83676}" presName="connTx" presStyleLbl="sibTrans2D1" presStyleIdx="1" presStyleCnt="4"/>
      <dgm:spPr/>
    </dgm:pt>
    <dgm:pt modelId="{B3D09198-3784-314B-892E-35F406EC9F2F}" type="pres">
      <dgm:prSet presAssocID="{206D4459-F99B-EF48-8A72-10B8C2E5CA06}" presName="composite" presStyleCnt="0"/>
      <dgm:spPr/>
    </dgm:pt>
    <dgm:pt modelId="{E3ED281D-7CED-FE44-8192-ABA4C4298335}" type="pres">
      <dgm:prSet presAssocID="{206D4459-F99B-EF48-8A72-10B8C2E5CA06}" presName="imagSh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FA6F704-74B1-364E-8EB9-CB92617E158B}" type="pres">
      <dgm:prSet presAssocID="{206D4459-F99B-EF48-8A72-10B8C2E5CA06}" presName="txNode" presStyleLbl="node1" presStyleIdx="2" presStyleCnt="5" custScaleY="132486" custLinFactNeighborX="-13777" custLinFactNeighborY="62105">
        <dgm:presLayoutVars>
          <dgm:bulletEnabled val="1"/>
        </dgm:presLayoutVars>
      </dgm:prSet>
      <dgm:spPr/>
    </dgm:pt>
    <dgm:pt modelId="{CF9A0CC8-4F18-5445-9B46-27ECBDBECE0F}" type="pres">
      <dgm:prSet presAssocID="{DAAF4B96-1FEB-4E49-9C65-D1D8B1C6ACED}" presName="sibTrans" presStyleLbl="sibTrans2D1" presStyleIdx="2" presStyleCnt="4"/>
      <dgm:spPr/>
    </dgm:pt>
    <dgm:pt modelId="{248A1FD2-BCF2-5B4D-81EA-B23980A1A948}" type="pres">
      <dgm:prSet presAssocID="{DAAF4B96-1FEB-4E49-9C65-D1D8B1C6ACED}" presName="connTx" presStyleLbl="sibTrans2D1" presStyleIdx="2" presStyleCnt="4"/>
      <dgm:spPr/>
    </dgm:pt>
    <dgm:pt modelId="{2DBFA4A7-0A10-2048-AC30-B6F32781ECFB}" type="pres">
      <dgm:prSet presAssocID="{F48FC9B9-8898-7E4E-92C9-5B6CBAD68928}" presName="composite" presStyleCnt="0"/>
      <dgm:spPr/>
    </dgm:pt>
    <dgm:pt modelId="{8BD72684-46C4-594A-A81C-90835A9A3E17}" type="pres">
      <dgm:prSet presAssocID="{F48FC9B9-8898-7E4E-92C9-5B6CBAD68928}" presName="imagSh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FEE4CE00-FB1D-A847-AF83-53F7EC75DA82}" type="pres">
      <dgm:prSet presAssocID="{F48FC9B9-8898-7E4E-92C9-5B6CBAD68928}" presName="txNode" presStyleLbl="node1" presStyleIdx="3" presStyleCnt="5" custScaleY="132486" custLinFactNeighborX="-14961" custLinFactNeighborY="59621">
        <dgm:presLayoutVars>
          <dgm:bulletEnabled val="1"/>
        </dgm:presLayoutVars>
      </dgm:prSet>
      <dgm:spPr/>
    </dgm:pt>
    <dgm:pt modelId="{FB0BC793-CD95-384B-8B42-E9ACC6DFA823}" type="pres">
      <dgm:prSet presAssocID="{64C78B1F-CB88-2446-904E-5E30193BCAB7}" presName="sibTrans" presStyleLbl="sibTrans2D1" presStyleIdx="3" presStyleCnt="4"/>
      <dgm:spPr/>
    </dgm:pt>
    <dgm:pt modelId="{C04E4C81-1D1A-6C49-862F-3444C9B14CB7}" type="pres">
      <dgm:prSet presAssocID="{64C78B1F-CB88-2446-904E-5E30193BCAB7}" presName="connTx" presStyleLbl="sibTrans2D1" presStyleIdx="3" presStyleCnt="4"/>
      <dgm:spPr/>
    </dgm:pt>
    <dgm:pt modelId="{2056250E-8417-7042-B610-F4D247F1659D}" type="pres">
      <dgm:prSet presAssocID="{8F054DDD-DEB5-744C-BA72-F0982AEA5540}" presName="composite" presStyleCnt="0"/>
      <dgm:spPr/>
    </dgm:pt>
    <dgm:pt modelId="{D3BF0B21-8A09-614D-B905-2CCF97D57F75}" type="pres">
      <dgm:prSet presAssocID="{8F054DDD-DEB5-744C-BA72-F0982AEA5540}" presName="imagSh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EF4F0EEE-1A09-514C-B2E7-9A721BA9ADEF}" type="pres">
      <dgm:prSet presAssocID="{8F054DDD-DEB5-744C-BA72-F0982AEA5540}" presName="txNode" presStyleLbl="node1" presStyleIdx="4" presStyleCnt="5" custScaleY="132486" custLinFactNeighborX="-14961" custLinFactNeighborY="59621">
        <dgm:presLayoutVars>
          <dgm:bulletEnabled val="1"/>
        </dgm:presLayoutVars>
      </dgm:prSet>
      <dgm:spPr/>
    </dgm:pt>
  </dgm:ptLst>
  <dgm:cxnLst>
    <dgm:cxn modelId="{3465C500-4A52-CE41-B525-F21AC4F5A0B5}" type="presOf" srcId="{4CFCE210-55CE-E14B-8AC3-E9CCF3B8D436}" destId="{9FA6F704-74B1-364E-8EB9-CB92617E158B}" srcOrd="0" destOrd="1" presId="urn:microsoft.com/office/officeart/2005/8/layout/hProcess10"/>
    <dgm:cxn modelId="{59E6550C-C321-2B46-B01E-A607C4E16383}" srcId="{54FD42A3-C4BF-CD4C-A3EC-DB378177194F}" destId="{8F054DDD-DEB5-744C-BA72-F0982AEA5540}" srcOrd="4" destOrd="0" parTransId="{CF323AB1-6FA9-E441-82E9-755077FC8057}" sibTransId="{A7D79CF6-8751-5F4D-9A85-36540ED11083}"/>
    <dgm:cxn modelId="{F3C5780D-97DE-A941-A229-983D9B56DAB2}" type="presOf" srcId="{8035F5B7-EFEA-4D44-AAE5-F9C84B176A97}" destId="{F44D1A3B-1B7B-304B-9EBC-59320DB6D3BB}" srcOrd="0" destOrd="4" presId="urn:microsoft.com/office/officeart/2005/8/layout/hProcess10"/>
    <dgm:cxn modelId="{7110F21C-E188-944D-95A9-0448A226A68C}" type="presOf" srcId="{64C78B1F-CB88-2446-904E-5E30193BCAB7}" destId="{C04E4C81-1D1A-6C49-862F-3444C9B14CB7}" srcOrd="1" destOrd="0" presId="urn:microsoft.com/office/officeart/2005/8/layout/hProcess10"/>
    <dgm:cxn modelId="{52A7B21D-443D-2241-AC8F-7D00C7C94011}" type="presOf" srcId="{FEBDDDFE-D34D-0C42-BD2C-6619BE5CB3CB}" destId="{FEE4CE00-FB1D-A847-AF83-53F7EC75DA82}" srcOrd="0" destOrd="1" presId="urn:microsoft.com/office/officeart/2005/8/layout/hProcess10"/>
    <dgm:cxn modelId="{957EA51E-292B-BC4E-A404-B17A74EF3C07}" type="presOf" srcId="{4B2DF939-A599-0147-9408-0E5857503FC2}" destId="{EF4F0EEE-1A09-514C-B2E7-9A721BA9ADEF}" srcOrd="0" destOrd="3" presId="urn:microsoft.com/office/officeart/2005/8/layout/hProcess10"/>
    <dgm:cxn modelId="{A3FD8623-FA96-0B41-81CC-69C11F2DC55F}" srcId="{206D4459-F99B-EF48-8A72-10B8C2E5CA06}" destId="{4CFCE210-55CE-E14B-8AC3-E9CCF3B8D436}" srcOrd="0" destOrd="0" parTransId="{4976455D-5337-7B42-9EED-70EF1BFB4F21}" sibTransId="{29D15EA2-9FD3-674E-869B-6B3CEDB3260B}"/>
    <dgm:cxn modelId="{F4FC2326-5DA4-314C-9967-B634E5784C32}" type="presOf" srcId="{EF4570F4-8B0C-4E47-A189-2D99FEE5360C}" destId="{FEE4CE00-FB1D-A847-AF83-53F7EC75DA82}" srcOrd="0" destOrd="2" presId="urn:microsoft.com/office/officeart/2005/8/layout/hProcess10"/>
    <dgm:cxn modelId="{5E9E9326-6FBC-C34A-B03F-87BAB3A8A710}" type="presOf" srcId="{70042254-4EDF-CF49-AE23-01CD860FF69C}" destId="{EF4F0EEE-1A09-514C-B2E7-9A721BA9ADEF}" srcOrd="0" destOrd="1" presId="urn:microsoft.com/office/officeart/2005/8/layout/hProcess10"/>
    <dgm:cxn modelId="{A35A8F27-545E-804B-B16A-6B301D78D3F2}" type="presOf" srcId="{9ADA1E68-C00B-7E48-859C-5D3B0E744CFF}" destId="{F44D1A3B-1B7B-304B-9EBC-59320DB6D3BB}" srcOrd="0" destOrd="0" presId="urn:microsoft.com/office/officeart/2005/8/layout/hProcess10"/>
    <dgm:cxn modelId="{C739CA27-D755-264F-AEFB-B9CDDBD3BEFF}" srcId="{F48FC9B9-8898-7E4E-92C9-5B6CBAD68928}" destId="{41AB8DF2-24FD-2848-9755-D34D8B09BE63}" srcOrd="3" destOrd="0" parTransId="{E52A57D6-3CAD-844C-9B36-19CD963B6DCD}" sibTransId="{1DF227DD-B654-2C41-A2F7-B6BC6D4CFA3F}"/>
    <dgm:cxn modelId="{13220F2A-F506-F74B-8CFD-D074A192F736}" type="presOf" srcId="{54FD42A3-C4BF-CD4C-A3EC-DB378177194F}" destId="{DF0A3DEE-16A9-9E43-B1E5-3F58706E7063}" srcOrd="0" destOrd="0" presId="urn:microsoft.com/office/officeart/2005/8/layout/hProcess10"/>
    <dgm:cxn modelId="{47A48D2A-8BC7-9F47-BA24-116EF7676F59}" srcId="{F48FC9B9-8898-7E4E-92C9-5B6CBAD68928}" destId="{EF4570F4-8B0C-4E47-A189-2D99FEE5360C}" srcOrd="1" destOrd="0" parTransId="{65349D1B-C92D-B34D-ABAC-10713FA3608D}" sibTransId="{82851D25-F6A7-454D-B1E1-8459BA704172}"/>
    <dgm:cxn modelId="{9BC98337-BA57-8C46-B692-94A7BA068577}" type="presOf" srcId="{DAAF4B96-1FEB-4E49-9C65-D1D8B1C6ACED}" destId="{248A1FD2-BCF2-5B4D-81EA-B23980A1A948}" srcOrd="1" destOrd="0" presId="urn:microsoft.com/office/officeart/2005/8/layout/hProcess10"/>
    <dgm:cxn modelId="{1F9B853A-7C85-9A46-9BED-97E6134D664F}" type="presOf" srcId="{41AB8DF2-24FD-2848-9755-D34D8B09BE63}" destId="{FEE4CE00-FB1D-A847-AF83-53F7EC75DA82}" srcOrd="0" destOrd="4" presId="urn:microsoft.com/office/officeart/2005/8/layout/hProcess10"/>
    <dgm:cxn modelId="{090B945C-0682-BC48-B646-F354C02637E8}" srcId="{9ADA1E68-C00B-7E48-859C-5D3B0E744CFF}" destId="{9E37AAF4-B889-BB4C-9B5F-6595B5A2A4D4}" srcOrd="1" destOrd="0" parTransId="{3DAC27ED-3A7F-604C-A3DE-514B84C7FB82}" sibTransId="{41185A2B-4C5C-5348-AF65-D2933A17E9DC}"/>
    <dgm:cxn modelId="{97EA3661-C653-784A-AD23-11CC8C42D86D}" type="presOf" srcId="{64C78B1F-CB88-2446-904E-5E30193BCAB7}" destId="{FB0BC793-CD95-384B-8B42-E9ACC6DFA823}" srcOrd="0" destOrd="0" presId="urn:microsoft.com/office/officeart/2005/8/layout/hProcess10"/>
    <dgm:cxn modelId="{59010A42-C3CE-DA40-8003-6B7423E369CA}" type="presOf" srcId="{D0451B41-5301-994F-A066-0E521028227F}" destId="{EF4F0EEE-1A09-514C-B2E7-9A721BA9ADEF}" srcOrd="0" destOrd="2" presId="urn:microsoft.com/office/officeart/2005/8/layout/hProcess10"/>
    <dgm:cxn modelId="{7E147B4B-22CC-BA40-9449-923E23EF1014}" srcId="{F48FC9B9-8898-7E4E-92C9-5B6CBAD68928}" destId="{FEBDDDFE-D34D-0C42-BD2C-6619BE5CB3CB}" srcOrd="0" destOrd="0" parTransId="{5CE12D35-7438-6A44-8D18-74955C7AA1C8}" sibTransId="{0904CD22-ACE2-EA4B-8572-9981B2399D8C}"/>
    <dgm:cxn modelId="{9D5A306C-EB2B-A34F-8997-E34E245F36CF}" srcId="{9ADA1E68-C00B-7E48-859C-5D3B0E744CFF}" destId="{49B72F1E-885F-1542-9424-A0F43FB85CAF}" srcOrd="4" destOrd="0" parTransId="{2678C5BC-2ADA-B64F-8778-8005EB03588B}" sibTransId="{30BFABB9-D294-944C-9BDE-37C47A621462}"/>
    <dgm:cxn modelId="{5CDB466C-828F-3240-916B-1FB7DC5DCCDA}" srcId="{D8D295E5-D92C-C74F-B22D-B2004F740F81}" destId="{6C10B435-A0C9-CB48-BAD5-33EFFACCA048}" srcOrd="1" destOrd="0" parTransId="{D06545EE-713C-7846-AB6D-F6840A828E08}" sibTransId="{FE50BA89-5B28-8048-91F7-5A41C6D713A6}"/>
    <dgm:cxn modelId="{C81E826D-C66D-8746-89A1-15F5F33EFD79}" srcId="{9ADA1E68-C00B-7E48-859C-5D3B0E744CFF}" destId="{77A2BE69-EC76-304A-8CA1-E9121678BAEA}" srcOrd="2" destOrd="0" parTransId="{73171EDC-064D-BB47-91A1-6F5ABEAE534E}" sibTransId="{9279F8E7-728E-6A4F-A64E-BA54C4DD5996}"/>
    <dgm:cxn modelId="{AF28F54F-5E88-154B-A586-B11D0AA696C0}" type="presOf" srcId="{062A30D6-DBC6-AE40-9BB6-BC2C9A49A9DD}" destId="{E5685DF1-96A7-564D-A57D-32256FDDF9C8}" srcOrd="0" destOrd="1" presId="urn:microsoft.com/office/officeart/2005/8/layout/hProcess10"/>
    <dgm:cxn modelId="{55548252-E684-7648-84AF-D07BA8810505}" srcId="{9ADA1E68-C00B-7E48-859C-5D3B0E744CFF}" destId="{1337C25E-1090-0C42-A603-CEEDC0B64738}" srcOrd="0" destOrd="0" parTransId="{DA1B3960-D73F-7B4A-8A4D-E5721113E6A7}" sibTransId="{F63AC235-ED11-384C-A19E-36E2636B6C23}"/>
    <dgm:cxn modelId="{E7066C73-C99C-3646-86FF-A46F9E426F6F}" srcId="{54FD42A3-C4BF-CD4C-A3EC-DB378177194F}" destId="{206D4459-F99B-EF48-8A72-10B8C2E5CA06}" srcOrd="2" destOrd="0" parTransId="{E8FE98B0-CA40-414B-93C8-9B5E8725B399}" sibTransId="{DAAF4B96-1FEB-4E49-9C65-D1D8B1C6ACED}"/>
    <dgm:cxn modelId="{DED80C74-5BA8-ED4F-8B5F-12AD2DBF385C}" srcId="{8F054DDD-DEB5-744C-BA72-F0982AEA5540}" destId="{D0451B41-5301-994F-A066-0E521028227F}" srcOrd="1" destOrd="0" parTransId="{C5E3E58E-4C11-C64E-9565-EFAFF2925ACE}" sibTransId="{8A1F9221-0691-AF48-B259-23A94F25882B}"/>
    <dgm:cxn modelId="{C7881254-3BEB-2248-8683-9BFEC177D771}" type="presOf" srcId="{77A2BE69-EC76-304A-8CA1-E9121678BAEA}" destId="{F44D1A3B-1B7B-304B-9EBC-59320DB6D3BB}" srcOrd="0" destOrd="3" presId="urn:microsoft.com/office/officeart/2005/8/layout/hProcess10"/>
    <dgm:cxn modelId="{C194CF54-55E2-A543-B8C8-204433688B7D}" type="presOf" srcId="{49B72F1E-885F-1542-9424-A0F43FB85CAF}" destId="{F44D1A3B-1B7B-304B-9EBC-59320DB6D3BB}" srcOrd="0" destOrd="5" presId="urn:microsoft.com/office/officeart/2005/8/layout/hProcess10"/>
    <dgm:cxn modelId="{4CB7BA75-1C4E-3F48-8258-B08AD1C994D0}" srcId="{8F054DDD-DEB5-744C-BA72-F0982AEA5540}" destId="{4B2DF939-A599-0147-9408-0E5857503FC2}" srcOrd="2" destOrd="0" parTransId="{74BCDAB4-4920-9248-A131-DAB237607AB8}" sibTransId="{7EDDB9B5-18A4-9446-B098-9FD70585C2BB}"/>
    <dgm:cxn modelId="{E3278179-D50A-E946-8BA3-B2A90B34695E}" srcId="{F48FC9B9-8898-7E4E-92C9-5B6CBAD68928}" destId="{45DB7C7F-65AA-CD45-86C2-70D558FAE186}" srcOrd="4" destOrd="0" parTransId="{5A47636B-7FC3-4143-8ACA-4FB7A330BD7E}" sibTransId="{FCB30859-5292-9A4F-BB43-0ECA3E004116}"/>
    <dgm:cxn modelId="{1307B25A-D0C4-5742-B450-A9A57BA70886}" type="presOf" srcId="{219D0C30-105D-DB44-B709-10ABA4A83676}" destId="{52E3B293-0194-C449-A943-1CE752D78788}" srcOrd="1" destOrd="0" presId="urn:microsoft.com/office/officeart/2005/8/layout/hProcess10"/>
    <dgm:cxn modelId="{E2CAF55A-9024-754F-9225-8A166D60F6F9}" srcId="{9ADA1E68-C00B-7E48-859C-5D3B0E744CFF}" destId="{8035F5B7-EFEA-4D44-AAE5-F9C84B176A97}" srcOrd="3" destOrd="0" parTransId="{3A1B5259-AD95-8A46-B450-BE57FEFC4F1D}" sibTransId="{A9886242-9FB9-AF43-96D7-1C15CB05E8D8}"/>
    <dgm:cxn modelId="{B45CDC7C-1759-684D-9004-89E97FD7A841}" type="presOf" srcId="{8F054DDD-DEB5-744C-BA72-F0982AEA5540}" destId="{EF4F0EEE-1A09-514C-B2E7-9A721BA9ADEF}" srcOrd="0" destOrd="0" presId="urn:microsoft.com/office/officeart/2005/8/layout/hProcess10"/>
    <dgm:cxn modelId="{E7D67691-9EE1-8246-9760-503B0462BEAB}" type="presOf" srcId="{DAAF4B96-1FEB-4E49-9C65-D1D8B1C6ACED}" destId="{CF9A0CC8-4F18-5445-9B46-27ECBDBECE0F}" srcOrd="0" destOrd="0" presId="urn:microsoft.com/office/officeart/2005/8/layout/hProcess10"/>
    <dgm:cxn modelId="{694DE597-E3BF-6F49-8660-CCF4D8C75770}" type="presOf" srcId="{1337C25E-1090-0C42-A603-CEEDC0B64738}" destId="{F44D1A3B-1B7B-304B-9EBC-59320DB6D3BB}" srcOrd="0" destOrd="1" presId="urn:microsoft.com/office/officeart/2005/8/layout/hProcess10"/>
    <dgm:cxn modelId="{97EA0D98-0F09-DA46-BEB0-44F64DD91D30}" srcId="{D8D295E5-D92C-C74F-B22D-B2004F740F81}" destId="{062A30D6-DBC6-AE40-9BB6-BC2C9A49A9DD}" srcOrd="0" destOrd="0" parTransId="{9478919A-D6A1-C847-8A21-6DFE73577473}" sibTransId="{B814AC36-FB41-BA41-A4C9-8E50AB94811C}"/>
    <dgm:cxn modelId="{4DC1D2A1-E40B-194A-9DA6-9C8A98B9C177}" type="presOf" srcId="{6E5A0534-DD93-A343-9351-62F1B8ADB482}" destId="{FEE4CE00-FB1D-A847-AF83-53F7EC75DA82}" srcOrd="0" destOrd="3" presId="urn:microsoft.com/office/officeart/2005/8/layout/hProcess10"/>
    <dgm:cxn modelId="{4C502BA7-01AB-1343-BC24-24CB0E4C401C}" type="presOf" srcId="{45A8594F-0D6B-1840-B15F-F7BF39A86412}" destId="{E5685DF1-96A7-564D-A57D-32256FDDF9C8}" srcOrd="0" destOrd="3" presId="urn:microsoft.com/office/officeart/2005/8/layout/hProcess10"/>
    <dgm:cxn modelId="{2A0E22C1-CF7F-7F4C-A86D-E4444EAD43F0}" type="presOf" srcId="{CC8A3654-1A4A-204D-A15A-80509A925804}" destId="{CFC8558C-9CA9-DD41-8F23-0A6318DBDD75}" srcOrd="1" destOrd="0" presId="urn:microsoft.com/office/officeart/2005/8/layout/hProcess10"/>
    <dgm:cxn modelId="{7F39F7C3-9B21-4841-BE18-16F7E7DE8BDB}" type="presOf" srcId="{F48FC9B9-8898-7E4E-92C9-5B6CBAD68928}" destId="{FEE4CE00-FB1D-A847-AF83-53F7EC75DA82}" srcOrd="0" destOrd="0" presId="urn:microsoft.com/office/officeart/2005/8/layout/hProcess10"/>
    <dgm:cxn modelId="{9B9046C8-6F21-8344-A009-2B7D68098373}" srcId="{D8D295E5-D92C-C74F-B22D-B2004F740F81}" destId="{45A8594F-0D6B-1840-B15F-F7BF39A86412}" srcOrd="2" destOrd="0" parTransId="{1B988143-372E-AE4A-8633-DF9303B5C137}" sibTransId="{7F389208-273D-2149-8F1E-18C214198A36}"/>
    <dgm:cxn modelId="{7C63B7CA-4320-8349-A37B-25497913C5C6}" type="presOf" srcId="{9E37AAF4-B889-BB4C-9B5F-6595B5A2A4D4}" destId="{F44D1A3B-1B7B-304B-9EBC-59320DB6D3BB}" srcOrd="0" destOrd="2" presId="urn:microsoft.com/office/officeart/2005/8/layout/hProcess10"/>
    <dgm:cxn modelId="{320259CB-3B9D-7442-8C46-1261C824AB96}" srcId="{54FD42A3-C4BF-CD4C-A3EC-DB378177194F}" destId="{9ADA1E68-C00B-7E48-859C-5D3B0E744CFF}" srcOrd="0" destOrd="0" parTransId="{9FD28416-F9D8-4C43-97FB-ACEFAB4309E8}" sibTransId="{CC8A3654-1A4A-204D-A15A-80509A925804}"/>
    <dgm:cxn modelId="{53F8DECB-75C5-7B49-9D0B-9656820FD478}" srcId="{54FD42A3-C4BF-CD4C-A3EC-DB378177194F}" destId="{F48FC9B9-8898-7E4E-92C9-5B6CBAD68928}" srcOrd="3" destOrd="0" parTransId="{91E61C3B-C592-D14E-825D-3CEEB7C20A0C}" sibTransId="{64C78B1F-CB88-2446-904E-5E30193BCAB7}"/>
    <dgm:cxn modelId="{0C800FD0-099A-3844-B888-498B50991B69}" type="presOf" srcId="{CC8A3654-1A4A-204D-A15A-80509A925804}" destId="{6E6DDFCB-2212-1443-809D-9A75BAEA9F90}" srcOrd="0" destOrd="0" presId="urn:microsoft.com/office/officeart/2005/8/layout/hProcess10"/>
    <dgm:cxn modelId="{4B2B2ED2-C670-2A4F-A4D9-000935F3338D}" type="presOf" srcId="{45DB7C7F-65AA-CD45-86C2-70D558FAE186}" destId="{FEE4CE00-FB1D-A847-AF83-53F7EC75DA82}" srcOrd="0" destOrd="5" presId="urn:microsoft.com/office/officeart/2005/8/layout/hProcess10"/>
    <dgm:cxn modelId="{C92C48D7-8D2F-1346-A2AA-EA21B484BD8F}" type="presOf" srcId="{219D0C30-105D-DB44-B709-10ABA4A83676}" destId="{6636F181-C4AF-B246-A1B8-A78508DBDB4E}" srcOrd="0" destOrd="0" presId="urn:microsoft.com/office/officeart/2005/8/layout/hProcess10"/>
    <dgm:cxn modelId="{1C0081D7-BC7E-6B42-B893-08969C9D65E2}" srcId="{54FD42A3-C4BF-CD4C-A3EC-DB378177194F}" destId="{D8D295E5-D92C-C74F-B22D-B2004F740F81}" srcOrd="1" destOrd="0" parTransId="{3B63C944-DF65-2043-A3BC-60D43338D296}" sibTransId="{219D0C30-105D-DB44-B709-10ABA4A83676}"/>
    <dgm:cxn modelId="{44DD03E2-0BB8-E542-825C-9222F47ED9AA}" type="presOf" srcId="{206D4459-F99B-EF48-8A72-10B8C2E5CA06}" destId="{9FA6F704-74B1-364E-8EB9-CB92617E158B}" srcOrd="0" destOrd="0" presId="urn:microsoft.com/office/officeart/2005/8/layout/hProcess10"/>
    <dgm:cxn modelId="{46D148E2-3F5E-414F-8094-74A6E7A14F3C}" srcId="{F48FC9B9-8898-7E4E-92C9-5B6CBAD68928}" destId="{6E5A0534-DD93-A343-9351-62F1B8ADB482}" srcOrd="2" destOrd="0" parTransId="{5ED8CDAB-B6F2-A348-B25B-DE998B2BB918}" sibTransId="{B39D5A70-2C7C-BB46-9ACF-AA8F2DD379FD}"/>
    <dgm:cxn modelId="{A06532E6-9227-DF4F-931B-84DEA99B3204}" type="presOf" srcId="{D8D295E5-D92C-C74F-B22D-B2004F740F81}" destId="{E5685DF1-96A7-564D-A57D-32256FDDF9C8}" srcOrd="0" destOrd="0" presId="urn:microsoft.com/office/officeart/2005/8/layout/hProcess10"/>
    <dgm:cxn modelId="{DD6F05F4-B116-A648-8BBD-A72D01D37BE1}" srcId="{8F054DDD-DEB5-744C-BA72-F0982AEA5540}" destId="{70042254-4EDF-CF49-AE23-01CD860FF69C}" srcOrd="0" destOrd="0" parTransId="{16D9AD35-9BCD-0A49-BE9F-A73043B831B2}" sibTransId="{4D8E20CE-ADBF-1642-B194-795E187A7069}"/>
    <dgm:cxn modelId="{178F97F7-3DDB-1A47-8AB7-8A16B88B9013}" type="presOf" srcId="{6C10B435-A0C9-CB48-BAD5-33EFFACCA048}" destId="{E5685DF1-96A7-564D-A57D-32256FDDF9C8}" srcOrd="0" destOrd="2" presId="urn:microsoft.com/office/officeart/2005/8/layout/hProcess10"/>
    <dgm:cxn modelId="{8235086B-1260-454F-8757-D8F7ECDF8AE7}" type="presParOf" srcId="{DF0A3DEE-16A9-9E43-B1E5-3F58706E7063}" destId="{2C40D0DE-A9CE-544F-9CCA-B7E610847F78}" srcOrd="0" destOrd="0" presId="urn:microsoft.com/office/officeart/2005/8/layout/hProcess10"/>
    <dgm:cxn modelId="{3A0DFE2E-5D71-F14D-B5EB-ECA92E1F0A6D}" type="presParOf" srcId="{2C40D0DE-A9CE-544F-9CCA-B7E610847F78}" destId="{BA39C2F1-01A7-424A-92FE-754414394761}" srcOrd="0" destOrd="0" presId="urn:microsoft.com/office/officeart/2005/8/layout/hProcess10"/>
    <dgm:cxn modelId="{590034B7-6922-A14F-B0A3-BF6447EAD8A5}" type="presParOf" srcId="{2C40D0DE-A9CE-544F-9CCA-B7E610847F78}" destId="{F44D1A3B-1B7B-304B-9EBC-59320DB6D3BB}" srcOrd="1" destOrd="0" presId="urn:microsoft.com/office/officeart/2005/8/layout/hProcess10"/>
    <dgm:cxn modelId="{B409C1BC-71CA-D047-94C7-EEE42A4B53DB}" type="presParOf" srcId="{DF0A3DEE-16A9-9E43-B1E5-3F58706E7063}" destId="{6E6DDFCB-2212-1443-809D-9A75BAEA9F90}" srcOrd="1" destOrd="0" presId="urn:microsoft.com/office/officeart/2005/8/layout/hProcess10"/>
    <dgm:cxn modelId="{3763272F-B190-0A48-B71D-A6187CF775AF}" type="presParOf" srcId="{6E6DDFCB-2212-1443-809D-9A75BAEA9F90}" destId="{CFC8558C-9CA9-DD41-8F23-0A6318DBDD75}" srcOrd="0" destOrd="0" presId="urn:microsoft.com/office/officeart/2005/8/layout/hProcess10"/>
    <dgm:cxn modelId="{26DC7861-FA83-EA41-A9C0-7C39351DF905}" type="presParOf" srcId="{DF0A3DEE-16A9-9E43-B1E5-3F58706E7063}" destId="{DEB24261-B7D9-9C47-91ED-1E64000CDD24}" srcOrd="2" destOrd="0" presId="urn:microsoft.com/office/officeart/2005/8/layout/hProcess10"/>
    <dgm:cxn modelId="{FD0E641A-9598-0444-9E2B-861D7DB65AA1}" type="presParOf" srcId="{DEB24261-B7D9-9C47-91ED-1E64000CDD24}" destId="{1C8A7711-1CBC-A545-93E5-C07BDABE5226}" srcOrd="0" destOrd="0" presId="urn:microsoft.com/office/officeart/2005/8/layout/hProcess10"/>
    <dgm:cxn modelId="{EABE1649-8727-3140-8FF0-660F4C962CC0}" type="presParOf" srcId="{DEB24261-B7D9-9C47-91ED-1E64000CDD24}" destId="{E5685DF1-96A7-564D-A57D-32256FDDF9C8}" srcOrd="1" destOrd="0" presId="urn:microsoft.com/office/officeart/2005/8/layout/hProcess10"/>
    <dgm:cxn modelId="{1DB08647-D462-E848-9157-0E6F4CE6E19E}" type="presParOf" srcId="{DF0A3DEE-16A9-9E43-B1E5-3F58706E7063}" destId="{6636F181-C4AF-B246-A1B8-A78508DBDB4E}" srcOrd="3" destOrd="0" presId="urn:microsoft.com/office/officeart/2005/8/layout/hProcess10"/>
    <dgm:cxn modelId="{98A3BA43-10B1-0542-8747-5C73A3B60932}" type="presParOf" srcId="{6636F181-C4AF-B246-A1B8-A78508DBDB4E}" destId="{52E3B293-0194-C449-A943-1CE752D78788}" srcOrd="0" destOrd="0" presId="urn:microsoft.com/office/officeart/2005/8/layout/hProcess10"/>
    <dgm:cxn modelId="{A82F2B00-CB63-5948-A279-414B8F0BCF63}" type="presParOf" srcId="{DF0A3DEE-16A9-9E43-B1E5-3F58706E7063}" destId="{B3D09198-3784-314B-892E-35F406EC9F2F}" srcOrd="4" destOrd="0" presId="urn:microsoft.com/office/officeart/2005/8/layout/hProcess10"/>
    <dgm:cxn modelId="{153AAE48-55D2-7E44-B299-5371E8B17F1C}" type="presParOf" srcId="{B3D09198-3784-314B-892E-35F406EC9F2F}" destId="{E3ED281D-7CED-FE44-8192-ABA4C4298335}" srcOrd="0" destOrd="0" presId="urn:microsoft.com/office/officeart/2005/8/layout/hProcess10"/>
    <dgm:cxn modelId="{ACFD1885-F92A-7743-89B4-B7E19712EA23}" type="presParOf" srcId="{B3D09198-3784-314B-892E-35F406EC9F2F}" destId="{9FA6F704-74B1-364E-8EB9-CB92617E158B}" srcOrd="1" destOrd="0" presId="urn:microsoft.com/office/officeart/2005/8/layout/hProcess10"/>
    <dgm:cxn modelId="{C98598B3-84E8-BB42-BE19-9A5988F4D3C5}" type="presParOf" srcId="{DF0A3DEE-16A9-9E43-B1E5-3F58706E7063}" destId="{CF9A0CC8-4F18-5445-9B46-27ECBDBECE0F}" srcOrd="5" destOrd="0" presId="urn:microsoft.com/office/officeart/2005/8/layout/hProcess10"/>
    <dgm:cxn modelId="{623064C8-B307-394B-B21F-66DB2F4CEEDA}" type="presParOf" srcId="{CF9A0CC8-4F18-5445-9B46-27ECBDBECE0F}" destId="{248A1FD2-BCF2-5B4D-81EA-B23980A1A948}" srcOrd="0" destOrd="0" presId="urn:microsoft.com/office/officeart/2005/8/layout/hProcess10"/>
    <dgm:cxn modelId="{37A28E45-04BC-3B48-9659-8610D0B3E8BF}" type="presParOf" srcId="{DF0A3DEE-16A9-9E43-B1E5-3F58706E7063}" destId="{2DBFA4A7-0A10-2048-AC30-B6F32781ECFB}" srcOrd="6" destOrd="0" presId="urn:microsoft.com/office/officeart/2005/8/layout/hProcess10"/>
    <dgm:cxn modelId="{FD062775-1FA1-AE46-9041-10A44BFE90D1}" type="presParOf" srcId="{2DBFA4A7-0A10-2048-AC30-B6F32781ECFB}" destId="{8BD72684-46C4-594A-A81C-90835A9A3E17}" srcOrd="0" destOrd="0" presId="urn:microsoft.com/office/officeart/2005/8/layout/hProcess10"/>
    <dgm:cxn modelId="{CBAC232D-13C8-AC46-8AD5-93CC15BA8DDB}" type="presParOf" srcId="{2DBFA4A7-0A10-2048-AC30-B6F32781ECFB}" destId="{FEE4CE00-FB1D-A847-AF83-53F7EC75DA82}" srcOrd="1" destOrd="0" presId="urn:microsoft.com/office/officeart/2005/8/layout/hProcess10"/>
    <dgm:cxn modelId="{50E18A21-4054-514A-BD10-7673D9578748}" type="presParOf" srcId="{DF0A3DEE-16A9-9E43-B1E5-3F58706E7063}" destId="{FB0BC793-CD95-384B-8B42-E9ACC6DFA823}" srcOrd="7" destOrd="0" presId="urn:microsoft.com/office/officeart/2005/8/layout/hProcess10"/>
    <dgm:cxn modelId="{DB3CA566-1A81-1341-B8EB-F706A88B97BA}" type="presParOf" srcId="{FB0BC793-CD95-384B-8B42-E9ACC6DFA823}" destId="{C04E4C81-1D1A-6C49-862F-3444C9B14CB7}" srcOrd="0" destOrd="0" presId="urn:microsoft.com/office/officeart/2005/8/layout/hProcess10"/>
    <dgm:cxn modelId="{3B415CD3-6AC2-3145-B99F-31D8901138C2}" type="presParOf" srcId="{DF0A3DEE-16A9-9E43-B1E5-3F58706E7063}" destId="{2056250E-8417-7042-B610-F4D247F1659D}" srcOrd="8" destOrd="0" presId="urn:microsoft.com/office/officeart/2005/8/layout/hProcess10"/>
    <dgm:cxn modelId="{A99C28F7-A484-454B-83B8-282CCA48FDF5}" type="presParOf" srcId="{2056250E-8417-7042-B610-F4D247F1659D}" destId="{D3BF0B21-8A09-614D-B905-2CCF97D57F75}" srcOrd="0" destOrd="0" presId="urn:microsoft.com/office/officeart/2005/8/layout/hProcess10"/>
    <dgm:cxn modelId="{D664B94A-24E1-4544-BAB1-BA1C90020F7A}" type="presParOf" srcId="{2056250E-8417-7042-B610-F4D247F1659D}" destId="{EF4F0EEE-1A09-514C-B2E7-9A721BA9ADE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FD42A3-C4BF-CD4C-A3EC-DB378177194F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A1E68-C00B-7E48-859C-5D3B0E744CFF}">
      <dgm:prSet phldrT="[Text]" custT="1"/>
      <dgm:spPr/>
      <dgm:t>
        <a:bodyPr/>
        <a:lstStyle/>
        <a:p>
          <a:r>
            <a:rPr lang="en-US" sz="1200" dirty="0"/>
            <a:t>Content:</a:t>
          </a:r>
        </a:p>
      </dgm:t>
    </dgm:pt>
    <dgm:pt modelId="{9FD28416-F9D8-4C43-97FB-ACEFAB4309E8}" type="parTrans" cxnId="{320259CB-3B9D-7442-8C46-1261C824AB96}">
      <dgm:prSet/>
      <dgm:spPr/>
      <dgm:t>
        <a:bodyPr/>
        <a:lstStyle/>
        <a:p>
          <a:endParaRPr lang="en-US"/>
        </a:p>
      </dgm:t>
    </dgm:pt>
    <dgm:pt modelId="{CC8A3654-1A4A-204D-A15A-80509A925804}" type="sibTrans" cxnId="{320259CB-3B9D-7442-8C46-1261C824AB96}">
      <dgm:prSet/>
      <dgm:spPr/>
      <dgm:t>
        <a:bodyPr/>
        <a:lstStyle/>
        <a:p>
          <a:endParaRPr lang="en-US"/>
        </a:p>
      </dgm:t>
    </dgm:pt>
    <dgm:pt modelId="{1337C25E-1090-0C42-A603-CEEDC0B64738}">
      <dgm:prSet phldrT="[Text]" custT="1"/>
      <dgm:spPr/>
      <dgm:t>
        <a:bodyPr/>
        <a:lstStyle/>
        <a:p>
          <a:r>
            <a:rPr lang="en-US" sz="1050" dirty="0"/>
            <a:t>Overview</a:t>
          </a:r>
        </a:p>
      </dgm:t>
    </dgm:pt>
    <dgm:pt modelId="{DA1B3960-D73F-7B4A-8A4D-E5721113E6A7}" type="parTrans" cxnId="{55548252-E684-7648-84AF-D07BA8810505}">
      <dgm:prSet/>
      <dgm:spPr/>
      <dgm:t>
        <a:bodyPr/>
        <a:lstStyle/>
        <a:p>
          <a:endParaRPr lang="en-US"/>
        </a:p>
      </dgm:t>
    </dgm:pt>
    <dgm:pt modelId="{F63AC235-ED11-384C-A19E-36E2636B6C23}" type="sibTrans" cxnId="{55548252-E684-7648-84AF-D07BA8810505}">
      <dgm:prSet/>
      <dgm:spPr/>
      <dgm:t>
        <a:bodyPr/>
        <a:lstStyle/>
        <a:p>
          <a:endParaRPr lang="en-US"/>
        </a:p>
      </dgm:t>
    </dgm:pt>
    <dgm:pt modelId="{77A2BE69-EC76-304A-8CA1-E9121678BAEA}">
      <dgm:prSet phldrT="[Text]" custT="1"/>
      <dgm:spPr/>
      <dgm:t>
        <a:bodyPr/>
        <a:lstStyle/>
        <a:p>
          <a:r>
            <a:rPr lang="en-US" sz="1050" dirty="0"/>
            <a:t>Scope</a:t>
          </a:r>
        </a:p>
      </dgm:t>
    </dgm:pt>
    <dgm:pt modelId="{73171EDC-064D-BB47-91A1-6F5ABEAE534E}" type="parTrans" cxnId="{C81E826D-C66D-8746-89A1-15F5F33EFD79}">
      <dgm:prSet/>
      <dgm:spPr/>
      <dgm:t>
        <a:bodyPr/>
        <a:lstStyle/>
        <a:p>
          <a:endParaRPr lang="en-US"/>
        </a:p>
      </dgm:t>
    </dgm:pt>
    <dgm:pt modelId="{9279F8E7-728E-6A4F-A64E-BA54C4DD5996}" type="sibTrans" cxnId="{C81E826D-C66D-8746-89A1-15F5F33EFD79}">
      <dgm:prSet/>
      <dgm:spPr/>
      <dgm:t>
        <a:bodyPr/>
        <a:lstStyle/>
        <a:p>
          <a:endParaRPr lang="en-US"/>
        </a:p>
      </dgm:t>
    </dgm:pt>
    <dgm:pt modelId="{062A30D6-DBC6-AE40-9BB6-BC2C9A49A9DD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Organizational structure &amp; responsibilities</a:t>
          </a:r>
        </a:p>
      </dgm:t>
    </dgm:pt>
    <dgm:pt modelId="{9478919A-D6A1-C847-8A21-6DFE73577473}" type="parTrans" cxnId="{97EA0D98-0F09-DA46-BEB0-44F64DD91D30}">
      <dgm:prSet/>
      <dgm:spPr/>
      <dgm:t>
        <a:bodyPr/>
        <a:lstStyle/>
        <a:p>
          <a:endParaRPr lang="en-US"/>
        </a:p>
      </dgm:t>
    </dgm:pt>
    <dgm:pt modelId="{B814AC36-FB41-BA41-A4C9-8E50AB94811C}" type="sibTrans" cxnId="{97EA0D98-0F09-DA46-BEB0-44F64DD91D30}">
      <dgm:prSet/>
      <dgm:spPr/>
      <dgm:t>
        <a:bodyPr/>
        <a:lstStyle/>
        <a:p>
          <a:endParaRPr lang="en-US"/>
        </a:p>
      </dgm:t>
    </dgm:pt>
    <dgm:pt modelId="{45A8594F-0D6B-1840-B15F-F7BF39A86412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Risk Management</a:t>
          </a:r>
        </a:p>
      </dgm:t>
    </dgm:pt>
    <dgm:pt modelId="{1B988143-372E-AE4A-8633-DF9303B5C137}" type="parTrans" cxnId="{9B9046C8-6F21-8344-A009-2B7D68098373}">
      <dgm:prSet/>
      <dgm:spPr/>
      <dgm:t>
        <a:bodyPr/>
        <a:lstStyle/>
        <a:p>
          <a:endParaRPr lang="en-US"/>
        </a:p>
      </dgm:t>
    </dgm:pt>
    <dgm:pt modelId="{7F389208-273D-2149-8F1E-18C214198A36}" type="sibTrans" cxnId="{9B9046C8-6F21-8344-A009-2B7D68098373}">
      <dgm:prSet/>
      <dgm:spPr/>
      <dgm:t>
        <a:bodyPr/>
        <a:lstStyle/>
        <a:p>
          <a:endParaRPr lang="en-US"/>
        </a:p>
      </dgm:t>
    </dgm:pt>
    <dgm:pt modelId="{206D4459-F99B-EF48-8A72-10B8C2E5CA06}">
      <dgm:prSet phldrT="[Text]" custT="1"/>
      <dgm:spPr/>
      <dgm:t>
        <a:bodyPr/>
        <a:lstStyle/>
        <a:p>
          <a:r>
            <a:rPr lang="en-US" sz="1050" dirty="0"/>
            <a:t> Content:</a:t>
          </a:r>
        </a:p>
      </dgm:t>
    </dgm:pt>
    <dgm:pt modelId="{E8FE98B0-CA40-414B-93C8-9B5E8725B399}" type="parTrans" cxnId="{E7066C73-C99C-3646-86FF-A46F9E426F6F}">
      <dgm:prSet/>
      <dgm:spPr/>
      <dgm:t>
        <a:bodyPr/>
        <a:lstStyle/>
        <a:p>
          <a:endParaRPr lang="en-US"/>
        </a:p>
      </dgm:t>
    </dgm:pt>
    <dgm:pt modelId="{DAAF4B96-1FEB-4E49-9C65-D1D8B1C6ACED}" type="sibTrans" cxnId="{E7066C73-C99C-3646-86FF-A46F9E426F6F}">
      <dgm:prSet/>
      <dgm:spPr/>
      <dgm:t>
        <a:bodyPr/>
        <a:lstStyle/>
        <a:p>
          <a:endParaRPr lang="en-US"/>
        </a:p>
      </dgm:t>
    </dgm:pt>
    <dgm:pt modelId="{FD4C9EDD-BAD7-CE43-9C1A-9986A65E4FAF}">
      <dgm:prSet phldrT="[Text]" custT="1"/>
      <dgm:spPr/>
      <dgm:t>
        <a:bodyPr/>
        <a:lstStyle/>
        <a:p>
          <a:r>
            <a:rPr lang="en-US" sz="1100" dirty="0"/>
            <a:t>Architecture goals &amp; constraint</a:t>
          </a:r>
        </a:p>
      </dgm:t>
    </dgm:pt>
    <dgm:pt modelId="{C95DFCEA-9E8A-BE46-8A86-3802FE0DC3CD}" type="parTrans" cxnId="{F23B1A53-8DFA-B945-9E34-7EF72CDD4462}">
      <dgm:prSet/>
      <dgm:spPr/>
      <dgm:t>
        <a:bodyPr/>
        <a:lstStyle/>
        <a:p>
          <a:endParaRPr lang="en-US"/>
        </a:p>
      </dgm:t>
    </dgm:pt>
    <dgm:pt modelId="{011BB2FF-A84D-D14D-8F30-51936D475563}" type="sibTrans" cxnId="{F23B1A53-8DFA-B945-9E34-7EF72CDD4462}">
      <dgm:prSet/>
      <dgm:spPr/>
      <dgm:t>
        <a:bodyPr/>
        <a:lstStyle/>
        <a:p>
          <a:endParaRPr lang="en-US"/>
        </a:p>
      </dgm:t>
    </dgm:pt>
    <dgm:pt modelId="{C9F16D09-372D-514A-9379-D80F61B2A218}">
      <dgm:prSet phldrT="[Text]" custT="1"/>
      <dgm:spPr/>
      <dgm:t>
        <a:bodyPr/>
        <a:lstStyle/>
        <a:p>
          <a:r>
            <a:rPr lang="en-US" sz="1100" dirty="0"/>
            <a:t>Logical view</a:t>
          </a:r>
        </a:p>
      </dgm:t>
    </dgm:pt>
    <dgm:pt modelId="{7069C08A-1650-724F-BAC7-39EBEB403356}" type="parTrans" cxnId="{22C42DD6-8945-E24D-9882-3B650B54ED56}">
      <dgm:prSet/>
      <dgm:spPr/>
      <dgm:t>
        <a:bodyPr/>
        <a:lstStyle/>
        <a:p>
          <a:endParaRPr lang="en-US"/>
        </a:p>
      </dgm:t>
    </dgm:pt>
    <dgm:pt modelId="{46387D75-EDC4-0348-990E-161880562DA3}" type="sibTrans" cxnId="{22C42DD6-8945-E24D-9882-3B650B54ED56}">
      <dgm:prSet/>
      <dgm:spPr/>
      <dgm:t>
        <a:bodyPr/>
        <a:lstStyle/>
        <a:p>
          <a:endParaRPr lang="en-US"/>
        </a:p>
      </dgm:t>
    </dgm:pt>
    <dgm:pt modelId="{8035F5B7-EFEA-4D44-AAE5-F9C84B176A97}">
      <dgm:prSet phldrT="[Text]" custT="1"/>
      <dgm:spPr/>
      <dgm:t>
        <a:bodyPr/>
        <a:lstStyle/>
        <a:p>
          <a:r>
            <a:rPr lang="en-US" sz="1050" dirty="0"/>
            <a:t>Objective</a:t>
          </a:r>
        </a:p>
      </dgm:t>
    </dgm:pt>
    <dgm:pt modelId="{3A1B5259-AD95-8A46-B450-BE57FEFC4F1D}" type="parTrans" cxnId="{E2CAF55A-9024-754F-9225-8A166D60F6F9}">
      <dgm:prSet/>
      <dgm:spPr/>
      <dgm:t>
        <a:bodyPr/>
        <a:lstStyle/>
        <a:p>
          <a:endParaRPr lang="en-US"/>
        </a:p>
      </dgm:t>
    </dgm:pt>
    <dgm:pt modelId="{A9886242-9FB9-AF43-96D7-1C15CB05E8D8}" type="sibTrans" cxnId="{E2CAF55A-9024-754F-9225-8A166D60F6F9}">
      <dgm:prSet/>
      <dgm:spPr/>
      <dgm:t>
        <a:bodyPr/>
        <a:lstStyle/>
        <a:p>
          <a:endParaRPr lang="en-US"/>
        </a:p>
      </dgm:t>
    </dgm:pt>
    <dgm:pt modelId="{D8D295E5-D92C-C74F-B22D-B2004F740F81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 Content:</a:t>
          </a:r>
        </a:p>
      </dgm:t>
    </dgm:pt>
    <dgm:pt modelId="{219D0C30-105D-DB44-B709-10ABA4A83676}" type="sibTrans" cxnId="{1C0081D7-BC7E-6B42-B893-08969C9D65E2}">
      <dgm:prSet/>
      <dgm:spPr/>
      <dgm:t>
        <a:bodyPr/>
        <a:lstStyle/>
        <a:p>
          <a:endParaRPr lang="en-US"/>
        </a:p>
      </dgm:t>
    </dgm:pt>
    <dgm:pt modelId="{3B63C944-DF65-2043-A3BC-60D43338D296}" type="parTrans" cxnId="{1C0081D7-BC7E-6B42-B893-08969C9D65E2}">
      <dgm:prSet/>
      <dgm:spPr/>
      <dgm:t>
        <a:bodyPr/>
        <a:lstStyle/>
        <a:p>
          <a:endParaRPr lang="en-US"/>
        </a:p>
      </dgm:t>
    </dgm:pt>
    <dgm:pt modelId="{28266F2C-07D6-A146-B032-BF437F98B2E9}">
      <dgm:prSet phldrT="[Text]" custT="1"/>
      <dgm:spPr/>
      <dgm:t>
        <a:bodyPr/>
        <a:lstStyle/>
        <a:p>
          <a:r>
            <a:rPr lang="en-US" sz="1100" dirty="0"/>
            <a:t>Class diagram</a:t>
          </a:r>
        </a:p>
      </dgm:t>
    </dgm:pt>
    <dgm:pt modelId="{EA462EB7-644E-4F40-98F9-096285ABDD09}" type="parTrans" cxnId="{1D1587CD-A65B-E640-8106-27A796AB377D}">
      <dgm:prSet/>
      <dgm:spPr/>
      <dgm:t>
        <a:bodyPr/>
        <a:lstStyle/>
        <a:p>
          <a:endParaRPr lang="en-US"/>
        </a:p>
      </dgm:t>
    </dgm:pt>
    <dgm:pt modelId="{DB102A79-2821-2343-9F68-152E11AF5422}" type="sibTrans" cxnId="{1D1587CD-A65B-E640-8106-27A796AB377D}">
      <dgm:prSet/>
      <dgm:spPr/>
      <dgm:t>
        <a:bodyPr/>
        <a:lstStyle/>
        <a:p>
          <a:endParaRPr lang="en-US"/>
        </a:p>
      </dgm:t>
    </dgm:pt>
    <dgm:pt modelId="{F8B25132-59DE-AB46-9504-A9E405F096AA}">
      <dgm:prSet phldrT="[Text]" custT="1"/>
      <dgm:spPr/>
      <dgm:t>
        <a:bodyPr/>
        <a:lstStyle/>
        <a:p>
          <a:r>
            <a:rPr lang="en-US" sz="1100" dirty="0"/>
            <a:t>UI Prototype</a:t>
          </a:r>
        </a:p>
      </dgm:t>
    </dgm:pt>
    <dgm:pt modelId="{90654D12-F57E-954C-A42D-D88E6E8833CC}" type="sibTrans" cxnId="{0991EFF5-155E-6844-AFBC-B1D38D35211D}">
      <dgm:prSet/>
      <dgm:spPr/>
      <dgm:t>
        <a:bodyPr/>
        <a:lstStyle/>
        <a:p>
          <a:endParaRPr lang="en-US"/>
        </a:p>
      </dgm:t>
    </dgm:pt>
    <dgm:pt modelId="{E9F2DA2F-16CF-DE41-A0E3-0E3146479734}" type="parTrans" cxnId="{0991EFF5-155E-6844-AFBC-B1D38D35211D}">
      <dgm:prSet/>
      <dgm:spPr/>
      <dgm:t>
        <a:bodyPr/>
        <a:lstStyle/>
        <a:p>
          <a:endParaRPr lang="en-US"/>
        </a:p>
      </dgm:t>
    </dgm:pt>
    <dgm:pt modelId="{4CFCE210-55CE-E14B-8AC3-E9CCF3B8D436}">
      <dgm:prSet phldrT="[Text]" custT="1"/>
      <dgm:spPr/>
      <dgm:t>
        <a:bodyPr/>
        <a:lstStyle/>
        <a:p>
          <a:endParaRPr lang="en-US" sz="700" dirty="0"/>
        </a:p>
      </dgm:t>
    </dgm:pt>
    <dgm:pt modelId="{4976455D-5337-7B42-9EED-70EF1BFB4F21}" type="parTrans" cxnId="{A3FD8623-FA96-0B41-81CC-69C11F2DC55F}">
      <dgm:prSet/>
      <dgm:spPr/>
      <dgm:t>
        <a:bodyPr/>
        <a:lstStyle/>
        <a:p>
          <a:endParaRPr lang="en-US"/>
        </a:p>
      </dgm:t>
    </dgm:pt>
    <dgm:pt modelId="{29D15EA2-9FD3-674E-869B-6B3CEDB3260B}" type="sibTrans" cxnId="{A3FD8623-FA96-0B41-81CC-69C11F2DC55F}">
      <dgm:prSet/>
      <dgm:spPr/>
      <dgm:t>
        <a:bodyPr/>
        <a:lstStyle/>
        <a:p>
          <a:endParaRPr lang="en-US"/>
        </a:p>
      </dgm:t>
    </dgm:pt>
    <dgm:pt modelId="{F48FC9B9-8898-7E4E-92C9-5B6CBAD68928}">
      <dgm:prSet phldrT="[Text]" custT="1"/>
      <dgm:spPr/>
      <dgm:t>
        <a:bodyPr/>
        <a:lstStyle/>
        <a:p>
          <a:r>
            <a:rPr lang="en-US" sz="1400" dirty="0"/>
            <a:t> </a:t>
          </a:r>
          <a:r>
            <a:rPr lang="en-US" sz="1600" dirty="0"/>
            <a:t>Content:</a:t>
          </a:r>
        </a:p>
      </dgm:t>
    </dgm:pt>
    <dgm:pt modelId="{91E61C3B-C592-D14E-825D-3CEEB7C20A0C}" type="parTrans" cxnId="{53F8DECB-75C5-7B49-9D0B-9656820FD478}">
      <dgm:prSet/>
      <dgm:spPr/>
      <dgm:t>
        <a:bodyPr/>
        <a:lstStyle/>
        <a:p>
          <a:endParaRPr lang="en-US"/>
        </a:p>
      </dgm:t>
    </dgm:pt>
    <dgm:pt modelId="{64C78B1F-CB88-2446-904E-5E30193BCAB7}" type="sibTrans" cxnId="{53F8DECB-75C5-7B49-9D0B-9656820FD478}">
      <dgm:prSet/>
      <dgm:spPr/>
      <dgm:t>
        <a:bodyPr/>
        <a:lstStyle/>
        <a:p>
          <a:endParaRPr lang="en-US"/>
        </a:p>
      </dgm:t>
    </dgm:pt>
    <dgm:pt modelId="{FEBDDDFE-D34D-0C42-BD2C-6619BE5CB3CB}">
      <dgm:prSet phldrT="[Text]" custT="1"/>
      <dgm:spPr/>
      <dgm:t>
        <a:bodyPr/>
        <a:lstStyle/>
        <a:p>
          <a:r>
            <a:rPr lang="en-US" sz="1200" dirty="0"/>
            <a:t>Test functions</a:t>
          </a:r>
        </a:p>
      </dgm:t>
    </dgm:pt>
    <dgm:pt modelId="{5CE12D35-7438-6A44-8D18-74955C7AA1C8}" type="parTrans" cxnId="{7E147B4B-22CC-BA40-9449-923E23EF1014}">
      <dgm:prSet/>
      <dgm:spPr/>
      <dgm:t>
        <a:bodyPr/>
        <a:lstStyle/>
        <a:p>
          <a:endParaRPr lang="en-US"/>
        </a:p>
      </dgm:t>
    </dgm:pt>
    <dgm:pt modelId="{0904CD22-ACE2-EA4B-8572-9981B2399D8C}" type="sibTrans" cxnId="{7E147B4B-22CC-BA40-9449-923E23EF1014}">
      <dgm:prSet/>
      <dgm:spPr/>
      <dgm:t>
        <a:bodyPr/>
        <a:lstStyle/>
        <a:p>
          <a:endParaRPr lang="en-US"/>
        </a:p>
      </dgm:t>
    </dgm:pt>
    <dgm:pt modelId="{EF4570F4-8B0C-4E47-A189-2D99FEE5360C}">
      <dgm:prSet phldrT="[Text]" custT="1"/>
      <dgm:spPr/>
      <dgm:t>
        <a:bodyPr/>
        <a:lstStyle/>
        <a:p>
          <a:r>
            <a:rPr lang="en-US" sz="1200" dirty="0"/>
            <a:t>Test environment</a:t>
          </a:r>
        </a:p>
      </dgm:t>
    </dgm:pt>
    <dgm:pt modelId="{65349D1B-C92D-B34D-ABAC-10713FA3608D}" type="parTrans" cxnId="{47A48D2A-8BC7-9F47-BA24-116EF7676F59}">
      <dgm:prSet/>
      <dgm:spPr/>
      <dgm:t>
        <a:bodyPr/>
        <a:lstStyle/>
        <a:p>
          <a:endParaRPr lang="en-US"/>
        </a:p>
      </dgm:t>
    </dgm:pt>
    <dgm:pt modelId="{82851D25-F6A7-454D-B1E1-8459BA704172}" type="sibTrans" cxnId="{47A48D2A-8BC7-9F47-BA24-116EF7676F59}">
      <dgm:prSet/>
      <dgm:spPr/>
      <dgm:t>
        <a:bodyPr/>
        <a:lstStyle/>
        <a:p>
          <a:endParaRPr lang="en-US"/>
        </a:p>
      </dgm:t>
    </dgm:pt>
    <dgm:pt modelId="{6E5A0534-DD93-A343-9351-62F1B8ADB482}">
      <dgm:prSet phldrT="[Text]" custT="1"/>
      <dgm:spPr/>
      <dgm:t>
        <a:bodyPr/>
        <a:lstStyle/>
        <a:p>
          <a:r>
            <a:rPr lang="en-US" sz="1200" dirty="0"/>
            <a:t>Roles</a:t>
          </a:r>
        </a:p>
      </dgm:t>
    </dgm:pt>
    <dgm:pt modelId="{5ED8CDAB-B6F2-A348-B25B-DE998B2BB918}" type="parTrans" cxnId="{46D148E2-3F5E-414F-8094-74A6E7A14F3C}">
      <dgm:prSet/>
      <dgm:spPr/>
      <dgm:t>
        <a:bodyPr/>
        <a:lstStyle/>
        <a:p>
          <a:endParaRPr lang="en-US"/>
        </a:p>
      </dgm:t>
    </dgm:pt>
    <dgm:pt modelId="{B39D5A70-2C7C-BB46-9ACF-AA8F2DD379FD}" type="sibTrans" cxnId="{46D148E2-3F5E-414F-8094-74A6E7A14F3C}">
      <dgm:prSet/>
      <dgm:spPr/>
      <dgm:t>
        <a:bodyPr/>
        <a:lstStyle/>
        <a:p>
          <a:endParaRPr lang="en-US"/>
        </a:p>
      </dgm:t>
    </dgm:pt>
    <dgm:pt modelId="{41AB8DF2-24FD-2848-9755-D34D8B09BE63}">
      <dgm:prSet phldrT="[Text]" custT="1"/>
      <dgm:spPr/>
      <dgm:t>
        <a:bodyPr/>
        <a:lstStyle/>
        <a:p>
          <a:r>
            <a:rPr lang="en-US" sz="1200" dirty="0"/>
            <a:t>Test cases</a:t>
          </a:r>
        </a:p>
      </dgm:t>
    </dgm:pt>
    <dgm:pt modelId="{E52A57D6-3CAD-844C-9B36-19CD963B6DCD}" type="parTrans" cxnId="{C739CA27-D755-264F-AEFB-B9CDDBD3BEFF}">
      <dgm:prSet/>
      <dgm:spPr/>
      <dgm:t>
        <a:bodyPr/>
        <a:lstStyle/>
        <a:p>
          <a:endParaRPr lang="en-US"/>
        </a:p>
      </dgm:t>
    </dgm:pt>
    <dgm:pt modelId="{1DF227DD-B654-2C41-A2F7-B6BC6D4CFA3F}" type="sibTrans" cxnId="{C739CA27-D755-264F-AEFB-B9CDDBD3BEFF}">
      <dgm:prSet/>
      <dgm:spPr/>
      <dgm:t>
        <a:bodyPr/>
        <a:lstStyle/>
        <a:p>
          <a:endParaRPr lang="en-US"/>
        </a:p>
      </dgm:t>
    </dgm:pt>
    <dgm:pt modelId="{45DB7C7F-65AA-CD45-86C2-70D558FAE186}">
      <dgm:prSet phldrT="[Text]" custT="1"/>
      <dgm:spPr/>
      <dgm:t>
        <a:bodyPr/>
        <a:lstStyle/>
        <a:p>
          <a:r>
            <a:rPr lang="en-US" sz="1200" dirty="0"/>
            <a:t>Summary &amp; Conclude</a:t>
          </a:r>
        </a:p>
      </dgm:t>
    </dgm:pt>
    <dgm:pt modelId="{5A47636B-7FC3-4143-8ACA-4FB7A330BD7E}" type="parTrans" cxnId="{E3278179-D50A-E946-8BA3-B2A90B34695E}">
      <dgm:prSet/>
      <dgm:spPr/>
      <dgm:t>
        <a:bodyPr/>
        <a:lstStyle/>
        <a:p>
          <a:endParaRPr lang="en-US"/>
        </a:p>
      </dgm:t>
    </dgm:pt>
    <dgm:pt modelId="{FCB30859-5292-9A4F-BB43-0ECA3E004116}" type="sibTrans" cxnId="{E3278179-D50A-E946-8BA3-B2A90B34695E}">
      <dgm:prSet/>
      <dgm:spPr/>
      <dgm:t>
        <a:bodyPr/>
        <a:lstStyle/>
        <a:p>
          <a:endParaRPr lang="en-US"/>
        </a:p>
      </dgm:t>
    </dgm:pt>
    <dgm:pt modelId="{8F054DDD-DEB5-744C-BA72-F0982AEA5540}">
      <dgm:prSet phldrT="[Text]"/>
      <dgm:spPr/>
      <dgm:t>
        <a:bodyPr/>
        <a:lstStyle/>
        <a:p>
          <a:r>
            <a:rPr lang="en-US" dirty="0"/>
            <a:t> Content:</a:t>
          </a:r>
        </a:p>
      </dgm:t>
    </dgm:pt>
    <dgm:pt modelId="{CF323AB1-6FA9-E441-82E9-755077FC8057}" type="parTrans" cxnId="{59E6550C-C321-2B46-B01E-A607C4E16383}">
      <dgm:prSet/>
      <dgm:spPr/>
      <dgm:t>
        <a:bodyPr/>
        <a:lstStyle/>
        <a:p>
          <a:endParaRPr lang="en-US"/>
        </a:p>
      </dgm:t>
    </dgm:pt>
    <dgm:pt modelId="{A7D79CF6-8751-5F4D-9A85-36540ED11083}" type="sibTrans" cxnId="{59E6550C-C321-2B46-B01E-A607C4E16383}">
      <dgm:prSet/>
      <dgm:spPr/>
      <dgm:t>
        <a:bodyPr/>
        <a:lstStyle/>
        <a:p>
          <a:endParaRPr lang="en-US"/>
        </a:p>
      </dgm:t>
    </dgm:pt>
    <dgm:pt modelId="{70042254-4EDF-CF49-AE23-01CD860FF69C}">
      <dgm:prSet phldrT="[Text]"/>
      <dgm:spPr/>
      <dgm:t>
        <a:bodyPr/>
        <a:lstStyle/>
        <a:p>
          <a:r>
            <a:rPr lang="en-US" dirty="0"/>
            <a:t>Order products</a:t>
          </a:r>
        </a:p>
      </dgm:t>
    </dgm:pt>
    <dgm:pt modelId="{16D9AD35-9BCD-0A49-BE9F-A73043B831B2}" type="parTrans" cxnId="{DD6F05F4-B116-A648-8BBD-A72D01D37BE1}">
      <dgm:prSet/>
      <dgm:spPr/>
      <dgm:t>
        <a:bodyPr/>
        <a:lstStyle/>
        <a:p>
          <a:endParaRPr lang="en-US"/>
        </a:p>
      </dgm:t>
    </dgm:pt>
    <dgm:pt modelId="{4D8E20CE-ADBF-1642-B194-795E187A7069}" type="sibTrans" cxnId="{DD6F05F4-B116-A648-8BBD-A72D01D37BE1}">
      <dgm:prSet/>
      <dgm:spPr/>
      <dgm:t>
        <a:bodyPr/>
        <a:lstStyle/>
        <a:p>
          <a:endParaRPr lang="en-US"/>
        </a:p>
      </dgm:t>
    </dgm:pt>
    <dgm:pt modelId="{D0451B41-5301-994F-A066-0E521028227F}">
      <dgm:prSet phldrT="[Text]"/>
      <dgm:spPr/>
      <dgm:t>
        <a:bodyPr/>
        <a:lstStyle/>
        <a:p>
          <a:r>
            <a:rPr lang="en-US" dirty="0"/>
            <a:t>Checking order details</a:t>
          </a:r>
        </a:p>
      </dgm:t>
    </dgm:pt>
    <dgm:pt modelId="{C5E3E58E-4C11-C64E-9565-EFAFF2925ACE}" type="parTrans" cxnId="{DED80C74-5BA8-ED4F-8B5F-12AD2DBF385C}">
      <dgm:prSet/>
      <dgm:spPr/>
      <dgm:t>
        <a:bodyPr/>
        <a:lstStyle/>
        <a:p>
          <a:endParaRPr lang="en-US"/>
        </a:p>
      </dgm:t>
    </dgm:pt>
    <dgm:pt modelId="{8A1F9221-0691-AF48-B259-23A94F25882B}" type="sibTrans" cxnId="{DED80C74-5BA8-ED4F-8B5F-12AD2DBF385C}">
      <dgm:prSet/>
      <dgm:spPr/>
      <dgm:t>
        <a:bodyPr/>
        <a:lstStyle/>
        <a:p>
          <a:endParaRPr lang="en-US"/>
        </a:p>
      </dgm:t>
    </dgm:pt>
    <dgm:pt modelId="{4B2DF939-A599-0147-9408-0E5857503FC2}">
      <dgm:prSet phldrT="[Text]"/>
      <dgm:spPr/>
      <dgm:t>
        <a:bodyPr/>
        <a:lstStyle/>
        <a:p>
          <a:endParaRPr lang="en-US" dirty="0"/>
        </a:p>
      </dgm:t>
    </dgm:pt>
    <dgm:pt modelId="{74BCDAB4-4920-9248-A131-DAB237607AB8}" type="parTrans" cxnId="{4CB7BA75-1C4E-3F48-8258-B08AD1C994D0}">
      <dgm:prSet/>
      <dgm:spPr/>
      <dgm:t>
        <a:bodyPr/>
        <a:lstStyle/>
        <a:p>
          <a:endParaRPr lang="en-US"/>
        </a:p>
      </dgm:t>
    </dgm:pt>
    <dgm:pt modelId="{7EDDB9B5-18A4-9446-B098-9FD70585C2BB}" type="sibTrans" cxnId="{4CB7BA75-1C4E-3F48-8258-B08AD1C994D0}">
      <dgm:prSet/>
      <dgm:spPr/>
      <dgm:t>
        <a:bodyPr/>
        <a:lstStyle/>
        <a:p>
          <a:endParaRPr lang="en-US"/>
        </a:p>
      </dgm:t>
    </dgm:pt>
    <dgm:pt modelId="{6C10B435-A0C9-CB48-BAD5-33EFFACCA048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Schedule</a:t>
          </a:r>
        </a:p>
      </dgm:t>
    </dgm:pt>
    <dgm:pt modelId="{D06545EE-713C-7846-AB6D-F6840A828E08}" type="parTrans" cxnId="{5CDB466C-828F-3240-916B-1FB7DC5DCCDA}">
      <dgm:prSet/>
      <dgm:spPr/>
      <dgm:t>
        <a:bodyPr/>
        <a:lstStyle/>
        <a:p>
          <a:endParaRPr lang="en-US"/>
        </a:p>
      </dgm:t>
    </dgm:pt>
    <dgm:pt modelId="{FE50BA89-5B28-8048-91F7-5A41C6D713A6}" type="sibTrans" cxnId="{5CDB466C-828F-3240-916B-1FB7DC5DCCDA}">
      <dgm:prSet/>
      <dgm:spPr/>
      <dgm:t>
        <a:bodyPr/>
        <a:lstStyle/>
        <a:p>
          <a:endParaRPr lang="en-US"/>
        </a:p>
      </dgm:t>
    </dgm:pt>
    <dgm:pt modelId="{49B72F1E-885F-1542-9424-A0F43FB85CAF}">
      <dgm:prSet phldrT="[Text]" custT="1"/>
      <dgm:spPr/>
      <dgm:t>
        <a:bodyPr/>
        <a:lstStyle/>
        <a:p>
          <a:endParaRPr lang="en-US" sz="1050" dirty="0"/>
        </a:p>
      </dgm:t>
    </dgm:pt>
    <dgm:pt modelId="{2678C5BC-2ADA-B64F-8778-8005EB03588B}" type="parTrans" cxnId="{9D5A306C-EB2B-A34F-8997-E34E245F36CF}">
      <dgm:prSet/>
      <dgm:spPr/>
      <dgm:t>
        <a:bodyPr/>
        <a:lstStyle/>
        <a:p>
          <a:endParaRPr lang="en-US"/>
        </a:p>
      </dgm:t>
    </dgm:pt>
    <dgm:pt modelId="{30BFABB9-D294-944C-9BDE-37C47A621462}" type="sibTrans" cxnId="{9D5A306C-EB2B-A34F-8997-E34E245F36CF}">
      <dgm:prSet/>
      <dgm:spPr/>
      <dgm:t>
        <a:bodyPr/>
        <a:lstStyle/>
        <a:p>
          <a:endParaRPr lang="en-US"/>
        </a:p>
      </dgm:t>
    </dgm:pt>
    <dgm:pt modelId="{9E37AAF4-B889-BB4C-9B5F-6595B5A2A4D4}">
      <dgm:prSet phldrT="[Text]" custT="1"/>
      <dgm:spPr/>
      <dgm:t>
        <a:bodyPr/>
        <a:lstStyle/>
        <a:p>
          <a:r>
            <a:rPr lang="en-US" sz="1050" dirty="0"/>
            <a:t>Problem statement &amp; product position statement</a:t>
          </a:r>
        </a:p>
      </dgm:t>
    </dgm:pt>
    <dgm:pt modelId="{3DAC27ED-3A7F-604C-A3DE-514B84C7FB82}" type="parTrans" cxnId="{090B945C-0682-BC48-B646-F354C02637E8}">
      <dgm:prSet/>
      <dgm:spPr/>
      <dgm:t>
        <a:bodyPr/>
        <a:lstStyle/>
        <a:p>
          <a:endParaRPr lang="en-US"/>
        </a:p>
      </dgm:t>
    </dgm:pt>
    <dgm:pt modelId="{41185A2B-4C5C-5348-AF65-D2933A17E9DC}" type="sibTrans" cxnId="{090B945C-0682-BC48-B646-F354C02637E8}">
      <dgm:prSet/>
      <dgm:spPr/>
      <dgm:t>
        <a:bodyPr/>
        <a:lstStyle/>
        <a:p>
          <a:endParaRPr lang="en-US"/>
        </a:p>
      </dgm:t>
    </dgm:pt>
    <dgm:pt modelId="{A01329DE-EC93-6E42-8902-08E6C169FF0C}">
      <dgm:prSet phldrT="[Text]" custT="1"/>
      <dgm:spPr/>
      <dgm:t>
        <a:bodyPr/>
        <a:lstStyle/>
        <a:p>
          <a:r>
            <a:rPr lang="en-US" sz="1100" dirty="0"/>
            <a:t>User-case model</a:t>
          </a:r>
        </a:p>
      </dgm:t>
    </dgm:pt>
    <dgm:pt modelId="{EAD2F06D-41E2-FE46-89E2-12BC5108B2A5}" type="parTrans" cxnId="{2B5AE18D-6E18-4145-8668-FCEB988DB584}">
      <dgm:prSet/>
      <dgm:spPr/>
      <dgm:t>
        <a:bodyPr/>
        <a:lstStyle/>
        <a:p>
          <a:endParaRPr lang="en-US"/>
        </a:p>
      </dgm:t>
    </dgm:pt>
    <dgm:pt modelId="{08458A68-312E-C44E-A7EF-6F073BF90232}" type="sibTrans" cxnId="{2B5AE18D-6E18-4145-8668-FCEB988DB584}">
      <dgm:prSet/>
      <dgm:spPr/>
      <dgm:t>
        <a:bodyPr/>
        <a:lstStyle/>
        <a:p>
          <a:endParaRPr lang="en-US"/>
        </a:p>
      </dgm:t>
    </dgm:pt>
    <dgm:pt modelId="{DF0A3DEE-16A9-9E43-B1E5-3F58706E7063}" type="pres">
      <dgm:prSet presAssocID="{54FD42A3-C4BF-CD4C-A3EC-DB378177194F}" presName="Name0" presStyleCnt="0">
        <dgm:presLayoutVars>
          <dgm:dir/>
          <dgm:resizeHandles val="exact"/>
        </dgm:presLayoutVars>
      </dgm:prSet>
      <dgm:spPr/>
    </dgm:pt>
    <dgm:pt modelId="{2C40D0DE-A9CE-544F-9CCA-B7E610847F78}" type="pres">
      <dgm:prSet presAssocID="{9ADA1E68-C00B-7E48-859C-5D3B0E744CFF}" presName="composite" presStyleCnt="0"/>
      <dgm:spPr/>
    </dgm:pt>
    <dgm:pt modelId="{BA39C2F1-01A7-424A-92FE-754414394761}" type="pres">
      <dgm:prSet presAssocID="{9ADA1E68-C00B-7E48-859C-5D3B0E744CFF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44D1A3B-1B7B-304B-9EBC-59320DB6D3BB}" type="pres">
      <dgm:prSet presAssocID="{9ADA1E68-C00B-7E48-859C-5D3B0E744CFF}" presName="txNode" presStyleLbl="node1" presStyleIdx="0" presStyleCnt="5" custScaleX="102584" custScaleY="125502" custLinFactNeighborX="-7917" custLinFactNeighborY="59969">
        <dgm:presLayoutVars>
          <dgm:bulletEnabled val="1"/>
        </dgm:presLayoutVars>
      </dgm:prSet>
      <dgm:spPr/>
    </dgm:pt>
    <dgm:pt modelId="{6E6DDFCB-2212-1443-809D-9A75BAEA9F90}" type="pres">
      <dgm:prSet presAssocID="{CC8A3654-1A4A-204D-A15A-80509A925804}" presName="sibTrans" presStyleLbl="sibTrans2D1" presStyleIdx="0" presStyleCnt="4"/>
      <dgm:spPr/>
    </dgm:pt>
    <dgm:pt modelId="{CFC8558C-9CA9-DD41-8F23-0A6318DBDD75}" type="pres">
      <dgm:prSet presAssocID="{CC8A3654-1A4A-204D-A15A-80509A925804}" presName="connTx" presStyleLbl="sibTrans2D1" presStyleIdx="0" presStyleCnt="4"/>
      <dgm:spPr/>
    </dgm:pt>
    <dgm:pt modelId="{DEB24261-B7D9-9C47-91ED-1E64000CDD24}" type="pres">
      <dgm:prSet presAssocID="{D8D295E5-D92C-C74F-B22D-B2004F740F81}" presName="composite" presStyleCnt="0"/>
      <dgm:spPr/>
    </dgm:pt>
    <dgm:pt modelId="{1C8A7711-1CBC-A545-93E5-C07BDABE5226}" type="pres">
      <dgm:prSet presAssocID="{D8D295E5-D92C-C74F-B22D-B2004F740F81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E5685DF1-96A7-564D-A57D-32256FDDF9C8}" type="pres">
      <dgm:prSet presAssocID="{D8D295E5-D92C-C74F-B22D-B2004F740F81}" presName="txNode" presStyleLbl="node1" presStyleIdx="1" presStyleCnt="5" custScaleX="113432" custScaleY="129292" custLinFactNeighborX="-15734" custLinFactNeighborY="60596">
        <dgm:presLayoutVars>
          <dgm:bulletEnabled val="1"/>
        </dgm:presLayoutVars>
      </dgm:prSet>
      <dgm:spPr/>
    </dgm:pt>
    <dgm:pt modelId="{6636F181-C4AF-B246-A1B8-A78508DBDB4E}" type="pres">
      <dgm:prSet presAssocID="{219D0C30-105D-DB44-B709-10ABA4A83676}" presName="sibTrans" presStyleLbl="sibTrans2D1" presStyleIdx="1" presStyleCnt="4"/>
      <dgm:spPr/>
    </dgm:pt>
    <dgm:pt modelId="{52E3B293-0194-C449-A943-1CE752D78788}" type="pres">
      <dgm:prSet presAssocID="{219D0C30-105D-DB44-B709-10ABA4A83676}" presName="connTx" presStyleLbl="sibTrans2D1" presStyleIdx="1" presStyleCnt="4"/>
      <dgm:spPr/>
    </dgm:pt>
    <dgm:pt modelId="{B3D09198-3784-314B-892E-35F406EC9F2F}" type="pres">
      <dgm:prSet presAssocID="{206D4459-F99B-EF48-8A72-10B8C2E5CA06}" presName="composite" presStyleCnt="0"/>
      <dgm:spPr/>
    </dgm:pt>
    <dgm:pt modelId="{E3ED281D-7CED-FE44-8192-ABA4C4298335}" type="pres">
      <dgm:prSet presAssocID="{206D4459-F99B-EF48-8A72-10B8C2E5CA06}" presName="imagSh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FA6F704-74B1-364E-8EB9-CB92617E158B}" type="pres">
      <dgm:prSet presAssocID="{206D4459-F99B-EF48-8A72-10B8C2E5CA06}" presName="txNode" presStyleLbl="node1" presStyleIdx="2" presStyleCnt="5" custScaleY="159076" custLinFactNeighborX="-12144" custLinFactNeighborY="76064">
        <dgm:presLayoutVars>
          <dgm:bulletEnabled val="1"/>
        </dgm:presLayoutVars>
      </dgm:prSet>
      <dgm:spPr/>
    </dgm:pt>
    <dgm:pt modelId="{CF9A0CC8-4F18-5445-9B46-27ECBDBECE0F}" type="pres">
      <dgm:prSet presAssocID="{DAAF4B96-1FEB-4E49-9C65-D1D8B1C6ACED}" presName="sibTrans" presStyleLbl="sibTrans2D1" presStyleIdx="2" presStyleCnt="4"/>
      <dgm:spPr/>
    </dgm:pt>
    <dgm:pt modelId="{248A1FD2-BCF2-5B4D-81EA-B23980A1A948}" type="pres">
      <dgm:prSet presAssocID="{DAAF4B96-1FEB-4E49-9C65-D1D8B1C6ACED}" presName="connTx" presStyleLbl="sibTrans2D1" presStyleIdx="2" presStyleCnt="4"/>
      <dgm:spPr/>
    </dgm:pt>
    <dgm:pt modelId="{2DBFA4A7-0A10-2048-AC30-B6F32781ECFB}" type="pres">
      <dgm:prSet presAssocID="{F48FC9B9-8898-7E4E-92C9-5B6CBAD68928}" presName="composite" presStyleCnt="0"/>
      <dgm:spPr/>
    </dgm:pt>
    <dgm:pt modelId="{8BD72684-46C4-594A-A81C-90835A9A3E17}" type="pres">
      <dgm:prSet presAssocID="{F48FC9B9-8898-7E4E-92C9-5B6CBAD68928}" presName="imagSh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FEE4CE00-FB1D-A847-AF83-53F7EC75DA82}" type="pres">
      <dgm:prSet presAssocID="{F48FC9B9-8898-7E4E-92C9-5B6CBAD68928}" presName="txNode" presStyleLbl="node1" presStyleIdx="3" presStyleCnt="5" custScaleY="132486" custLinFactNeighborX="-14961" custLinFactNeighborY="59621">
        <dgm:presLayoutVars>
          <dgm:bulletEnabled val="1"/>
        </dgm:presLayoutVars>
      </dgm:prSet>
      <dgm:spPr/>
    </dgm:pt>
    <dgm:pt modelId="{FB0BC793-CD95-384B-8B42-E9ACC6DFA823}" type="pres">
      <dgm:prSet presAssocID="{64C78B1F-CB88-2446-904E-5E30193BCAB7}" presName="sibTrans" presStyleLbl="sibTrans2D1" presStyleIdx="3" presStyleCnt="4"/>
      <dgm:spPr/>
    </dgm:pt>
    <dgm:pt modelId="{C04E4C81-1D1A-6C49-862F-3444C9B14CB7}" type="pres">
      <dgm:prSet presAssocID="{64C78B1F-CB88-2446-904E-5E30193BCAB7}" presName="connTx" presStyleLbl="sibTrans2D1" presStyleIdx="3" presStyleCnt="4"/>
      <dgm:spPr/>
    </dgm:pt>
    <dgm:pt modelId="{2056250E-8417-7042-B610-F4D247F1659D}" type="pres">
      <dgm:prSet presAssocID="{8F054DDD-DEB5-744C-BA72-F0982AEA5540}" presName="composite" presStyleCnt="0"/>
      <dgm:spPr/>
    </dgm:pt>
    <dgm:pt modelId="{D3BF0B21-8A09-614D-B905-2CCF97D57F75}" type="pres">
      <dgm:prSet presAssocID="{8F054DDD-DEB5-744C-BA72-F0982AEA5540}" presName="imagSh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EF4F0EEE-1A09-514C-B2E7-9A721BA9ADEF}" type="pres">
      <dgm:prSet presAssocID="{8F054DDD-DEB5-744C-BA72-F0982AEA5540}" presName="txNode" presStyleLbl="node1" presStyleIdx="4" presStyleCnt="5" custScaleY="132486" custLinFactNeighborX="-14961" custLinFactNeighborY="59621">
        <dgm:presLayoutVars>
          <dgm:bulletEnabled val="1"/>
        </dgm:presLayoutVars>
      </dgm:prSet>
      <dgm:spPr/>
    </dgm:pt>
  </dgm:ptLst>
  <dgm:cxnLst>
    <dgm:cxn modelId="{3465C500-4A52-CE41-B525-F21AC4F5A0B5}" type="presOf" srcId="{4CFCE210-55CE-E14B-8AC3-E9CCF3B8D436}" destId="{9FA6F704-74B1-364E-8EB9-CB92617E158B}" srcOrd="0" destOrd="6" presId="urn:microsoft.com/office/officeart/2005/8/layout/hProcess10"/>
    <dgm:cxn modelId="{59E6550C-C321-2B46-B01E-A607C4E16383}" srcId="{54FD42A3-C4BF-CD4C-A3EC-DB378177194F}" destId="{8F054DDD-DEB5-744C-BA72-F0982AEA5540}" srcOrd="4" destOrd="0" parTransId="{CF323AB1-6FA9-E441-82E9-755077FC8057}" sibTransId="{A7D79CF6-8751-5F4D-9A85-36540ED11083}"/>
    <dgm:cxn modelId="{F3C5780D-97DE-A941-A229-983D9B56DAB2}" type="presOf" srcId="{8035F5B7-EFEA-4D44-AAE5-F9C84B176A97}" destId="{F44D1A3B-1B7B-304B-9EBC-59320DB6D3BB}" srcOrd="0" destOrd="4" presId="urn:microsoft.com/office/officeart/2005/8/layout/hProcess10"/>
    <dgm:cxn modelId="{6E7E4D1C-51A8-5C4A-83E9-3182F21A6855}" type="presOf" srcId="{A01329DE-EC93-6E42-8902-08E6C169FF0C}" destId="{9FA6F704-74B1-364E-8EB9-CB92617E158B}" srcOrd="0" destOrd="2" presId="urn:microsoft.com/office/officeart/2005/8/layout/hProcess10"/>
    <dgm:cxn modelId="{7110F21C-E188-944D-95A9-0448A226A68C}" type="presOf" srcId="{64C78B1F-CB88-2446-904E-5E30193BCAB7}" destId="{C04E4C81-1D1A-6C49-862F-3444C9B14CB7}" srcOrd="1" destOrd="0" presId="urn:microsoft.com/office/officeart/2005/8/layout/hProcess10"/>
    <dgm:cxn modelId="{52A7B21D-443D-2241-AC8F-7D00C7C94011}" type="presOf" srcId="{FEBDDDFE-D34D-0C42-BD2C-6619BE5CB3CB}" destId="{FEE4CE00-FB1D-A847-AF83-53F7EC75DA82}" srcOrd="0" destOrd="1" presId="urn:microsoft.com/office/officeart/2005/8/layout/hProcess10"/>
    <dgm:cxn modelId="{B614571E-AA01-004C-8C10-FF0EC55FB89C}" type="presOf" srcId="{FD4C9EDD-BAD7-CE43-9C1A-9986A65E4FAF}" destId="{9FA6F704-74B1-364E-8EB9-CB92617E158B}" srcOrd="0" destOrd="1" presId="urn:microsoft.com/office/officeart/2005/8/layout/hProcess10"/>
    <dgm:cxn modelId="{957EA51E-292B-BC4E-A404-B17A74EF3C07}" type="presOf" srcId="{4B2DF939-A599-0147-9408-0E5857503FC2}" destId="{EF4F0EEE-1A09-514C-B2E7-9A721BA9ADEF}" srcOrd="0" destOrd="3" presId="urn:microsoft.com/office/officeart/2005/8/layout/hProcess10"/>
    <dgm:cxn modelId="{A09AF522-B9EF-1040-8005-A4FFE97F97CB}" type="presOf" srcId="{28266F2C-07D6-A146-B032-BF437F98B2E9}" destId="{9FA6F704-74B1-364E-8EB9-CB92617E158B}" srcOrd="0" destOrd="4" presId="urn:microsoft.com/office/officeart/2005/8/layout/hProcess10"/>
    <dgm:cxn modelId="{A3FD8623-FA96-0B41-81CC-69C11F2DC55F}" srcId="{206D4459-F99B-EF48-8A72-10B8C2E5CA06}" destId="{4CFCE210-55CE-E14B-8AC3-E9CCF3B8D436}" srcOrd="5" destOrd="0" parTransId="{4976455D-5337-7B42-9EED-70EF1BFB4F21}" sibTransId="{29D15EA2-9FD3-674E-869B-6B3CEDB3260B}"/>
    <dgm:cxn modelId="{F4FC2326-5DA4-314C-9967-B634E5784C32}" type="presOf" srcId="{EF4570F4-8B0C-4E47-A189-2D99FEE5360C}" destId="{FEE4CE00-FB1D-A847-AF83-53F7EC75DA82}" srcOrd="0" destOrd="2" presId="urn:microsoft.com/office/officeart/2005/8/layout/hProcess10"/>
    <dgm:cxn modelId="{5E9E9326-6FBC-C34A-B03F-87BAB3A8A710}" type="presOf" srcId="{70042254-4EDF-CF49-AE23-01CD860FF69C}" destId="{EF4F0EEE-1A09-514C-B2E7-9A721BA9ADEF}" srcOrd="0" destOrd="1" presId="urn:microsoft.com/office/officeart/2005/8/layout/hProcess10"/>
    <dgm:cxn modelId="{A35A8F27-545E-804B-B16A-6B301D78D3F2}" type="presOf" srcId="{9ADA1E68-C00B-7E48-859C-5D3B0E744CFF}" destId="{F44D1A3B-1B7B-304B-9EBC-59320DB6D3BB}" srcOrd="0" destOrd="0" presId="urn:microsoft.com/office/officeart/2005/8/layout/hProcess10"/>
    <dgm:cxn modelId="{C739CA27-D755-264F-AEFB-B9CDDBD3BEFF}" srcId="{F48FC9B9-8898-7E4E-92C9-5B6CBAD68928}" destId="{41AB8DF2-24FD-2848-9755-D34D8B09BE63}" srcOrd="3" destOrd="0" parTransId="{E52A57D6-3CAD-844C-9B36-19CD963B6DCD}" sibTransId="{1DF227DD-B654-2C41-A2F7-B6BC6D4CFA3F}"/>
    <dgm:cxn modelId="{13220F2A-F506-F74B-8CFD-D074A192F736}" type="presOf" srcId="{54FD42A3-C4BF-CD4C-A3EC-DB378177194F}" destId="{DF0A3DEE-16A9-9E43-B1E5-3F58706E7063}" srcOrd="0" destOrd="0" presId="urn:microsoft.com/office/officeart/2005/8/layout/hProcess10"/>
    <dgm:cxn modelId="{47A48D2A-8BC7-9F47-BA24-116EF7676F59}" srcId="{F48FC9B9-8898-7E4E-92C9-5B6CBAD68928}" destId="{EF4570F4-8B0C-4E47-A189-2D99FEE5360C}" srcOrd="1" destOrd="0" parTransId="{65349D1B-C92D-B34D-ABAC-10713FA3608D}" sibTransId="{82851D25-F6A7-454D-B1E1-8459BA704172}"/>
    <dgm:cxn modelId="{9BC98337-BA57-8C46-B692-94A7BA068577}" type="presOf" srcId="{DAAF4B96-1FEB-4E49-9C65-D1D8B1C6ACED}" destId="{248A1FD2-BCF2-5B4D-81EA-B23980A1A948}" srcOrd="1" destOrd="0" presId="urn:microsoft.com/office/officeart/2005/8/layout/hProcess10"/>
    <dgm:cxn modelId="{1F9B853A-7C85-9A46-9BED-97E6134D664F}" type="presOf" srcId="{41AB8DF2-24FD-2848-9755-D34D8B09BE63}" destId="{FEE4CE00-FB1D-A847-AF83-53F7EC75DA82}" srcOrd="0" destOrd="4" presId="urn:microsoft.com/office/officeart/2005/8/layout/hProcess10"/>
    <dgm:cxn modelId="{090B945C-0682-BC48-B646-F354C02637E8}" srcId="{9ADA1E68-C00B-7E48-859C-5D3B0E744CFF}" destId="{9E37AAF4-B889-BB4C-9B5F-6595B5A2A4D4}" srcOrd="1" destOrd="0" parTransId="{3DAC27ED-3A7F-604C-A3DE-514B84C7FB82}" sibTransId="{41185A2B-4C5C-5348-AF65-D2933A17E9DC}"/>
    <dgm:cxn modelId="{97EA3661-C653-784A-AD23-11CC8C42D86D}" type="presOf" srcId="{64C78B1F-CB88-2446-904E-5E30193BCAB7}" destId="{FB0BC793-CD95-384B-8B42-E9ACC6DFA823}" srcOrd="0" destOrd="0" presId="urn:microsoft.com/office/officeart/2005/8/layout/hProcess10"/>
    <dgm:cxn modelId="{59010A42-C3CE-DA40-8003-6B7423E369CA}" type="presOf" srcId="{D0451B41-5301-994F-A066-0E521028227F}" destId="{EF4F0EEE-1A09-514C-B2E7-9A721BA9ADEF}" srcOrd="0" destOrd="2" presId="urn:microsoft.com/office/officeart/2005/8/layout/hProcess10"/>
    <dgm:cxn modelId="{7E147B4B-22CC-BA40-9449-923E23EF1014}" srcId="{F48FC9B9-8898-7E4E-92C9-5B6CBAD68928}" destId="{FEBDDDFE-D34D-0C42-BD2C-6619BE5CB3CB}" srcOrd="0" destOrd="0" parTransId="{5CE12D35-7438-6A44-8D18-74955C7AA1C8}" sibTransId="{0904CD22-ACE2-EA4B-8572-9981B2399D8C}"/>
    <dgm:cxn modelId="{9D5A306C-EB2B-A34F-8997-E34E245F36CF}" srcId="{9ADA1E68-C00B-7E48-859C-5D3B0E744CFF}" destId="{49B72F1E-885F-1542-9424-A0F43FB85CAF}" srcOrd="4" destOrd="0" parTransId="{2678C5BC-2ADA-B64F-8778-8005EB03588B}" sibTransId="{30BFABB9-D294-944C-9BDE-37C47A621462}"/>
    <dgm:cxn modelId="{5CDB466C-828F-3240-916B-1FB7DC5DCCDA}" srcId="{D8D295E5-D92C-C74F-B22D-B2004F740F81}" destId="{6C10B435-A0C9-CB48-BAD5-33EFFACCA048}" srcOrd="1" destOrd="0" parTransId="{D06545EE-713C-7846-AB6D-F6840A828E08}" sibTransId="{FE50BA89-5B28-8048-91F7-5A41C6D713A6}"/>
    <dgm:cxn modelId="{C81E826D-C66D-8746-89A1-15F5F33EFD79}" srcId="{9ADA1E68-C00B-7E48-859C-5D3B0E744CFF}" destId="{77A2BE69-EC76-304A-8CA1-E9121678BAEA}" srcOrd="2" destOrd="0" parTransId="{73171EDC-064D-BB47-91A1-6F5ABEAE534E}" sibTransId="{9279F8E7-728E-6A4F-A64E-BA54C4DD5996}"/>
    <dgm:cxn modelId="{AF28F54F-5E88-154B-A586-B11D0AA696C0}" type="presOf" srcId="{062A30D6-DBC6-AE40-9BB6-BC2C9A49A9DD}" destId="{E5685DF1-96A7-564D-A57D-32256FDDF9C8}" srcOrd="0" destOrd="1" presId="urn:microsoft.com/office/officeart/2005/8/layout/hProcess10"/>
    <dgm:cxn modelId="{55548252-E684-7648-84AF-D07BA8810505}" srcId="{9ADA1E68-C00B-7E48-859C-5D3B0E744CFF}" destId="{1337C25E-1090-0C42-A603-CEEDC0B64738}" srcOrd="0" destOrd="0" parTransId="{DA1B3960-D73F-7B4A-8A4D-E5721113E6A7}" sibTransId="{F63AC235-ED11-384C-A19E-36E2636B6C23}"/>
    <dgm:cxn modelId="{F23B1A53-8DFA-B945-9E34-7EF72CDD4462}" srcId="{206D4459-F99B-EF48-8A72-10B8C2E5CA06}" destId="{FD4C9EDD-BAD7-CE43-9C1A-9986A65E4FAF}" srcOrd="0" destOrd="0" parTransId="{C95DFCEA-9E8A-BE46-8A86-3802FE0DC3CD}" sibTransId="{011BB2FF-A84D-D14D-8F30-51936D475563}"/>
    <dgm:cxn modelId="{E7066C73-C99C-3646-86FF-A46F9E426F6F}" srcId="{54FD42A3-C4BF-CD4C-A3EC-DB378177194F}" destId="{206D4459-F99B-EF48-8A72-10B8C2E5CA06}" srcOrd="2" destOrd="0" parTransId="{E8FE98B0-CA40-414B-93C8-9B5E8725B399}" sibTransId="{DAAF4B96-1FEB-4E49-9C65-D1D8B1C6ACED}"/>
    <dgm:cxn modelId="{DED80C74-5BA8-ED4F-8B5F-12AD2DBF385C}" srcId="{8F054DDD-DEB5-744C-BA72-F0982AEA5540}" destId="{D0451B41-5301-994F-A066-0E521028227F}" srcOrd="1" destOrd="0" parTransId="{C5E3E58E-4C11-C64E-9565-EFAFF2925ACE}" sibTransId="{8A1F9221-0691-AF48-B259-23A94F25882B}"/>
    <dgm:cxn modelId="{C7881254-3BEB-2248-8683-9BFEC177D771}" type="presOf" srcId="{77A2BE69-EC76-304A-8CA1-E9121678BAEA}" destId="{F44D1A3B-1B7B-304B-9EBC-59320DB6D3BB}" srcOrd="0" destOrd="3" presId="urn:microsoft.com/office/officeart/2005/8/layout/hProcess10"/>
    <dgm:cxn modelId="{C194CF54-55E2-A543-B8C8-204433688B7D}" type="presOf" srcId="{49B72F1E-885F-1542-9424-A0F43FB85CAF}" destId="{F44D1A3B-1B7B-304B-9EBC-59320DB6D3BB}" srcOrd="0" destOrd="5" presId="urn:microsoft.com/office/officeart/2005/8/layout/hProcess10"/>
    <dgm:cxn modelId="{4CB7BA75-1C4E-3F48-8258-B08AD1C994D0}" srcId="{8F054DDD-DEB5-744C-BA72-F0982AEA5540}" destId="{4B2DF939-A599-0147-9408-0E5857503FC2}" srcOrd="2" destOrd="0" parTransId="{74BCDAB4-4920-9248-A131-DAB237607AB8}" sibTransId="{7EDDB9B5-18A4-9446-B098-9FD70585C2BB}"/>
    <dgm:cxn modelId="{E3278179-D50A-E946-8BA3-B2A90B34695E}" srcId="{F48FC9B9-8898-7E4E-92C9-5B6CBAD68928}" destId="{45DB7C7F-65AA-CD45-86C2-70D558FAE186}" srcOrd="4" destOrd="0" parTransId="{5A47636B-7FC3-4143-8ACA-4FB7A330BD7E}" sibTransId="{FCB30859-5292-9A4F-BB43-0ECA3E004116}"/>
    <dgm:cxn modelId="{1307B25A-D0C4-5742-B450-A9A57BA70886}" type="presOf" srcId="{219D0C30-105D-DB44-B709-10ABA4A83676}" destId="{52E3B293-0194-C449-A943-1CE752D78788}" srcOrd="1" destOrd="0" presId="urn:microsoft.com/office/officeart/2005/8/layout/hProcess10"/>
    <dgm:cxn modelId="{E2CAF55A-9024-754F-9225-8A166D60F6F9}" srcId="{9ADA1E68-C00B-7E48-859C-5D3B0E744CFF}" destId="{8035F5B7-EFEA-4D44-AAE5-F9C84B176A97}" srcOrd="3" destOrd="0" parTransId="{3A1B5259-AD95-8A46-B450-BE57FEFC4F1D}" sibTransId="{A9886242-9FB9-AF43-96D7-1C15CB05E8D8}"/>
    <dgm:cxn modelId="{B45CDC7C-1759-684D-9004-89E97FD7A841}" type="presOf" srcId="{8F054DDD-DEB5-744C-BA72-F0982AEA5540}" destId="{EF4F0EEE-1A09-514C-B2E7-9A721BA9ADEF}" srcOrd="0" destOrd="0" presId="urn:microsoft.com/office/officeart/2005/8/layout/hProcess10"/>
    <dgm:cxn modelId="{DAA13C7F-0679-604E-8DE5-869952E23C27}" type="presOf" srcId="{C9F16D09-372D-514A-9379-D80F61B2A218}" destId="{9FA6F704-74B1-364E-8EB9-CB92617E158B}" srcOrd="0" destOrd="3" presId="urn:microsoft.com/office/officeart/2005/8/layout/hProcess10"/>
    <dgm:cxn modelId="{52269289-45A1-3844-89A9-CB654874CE76}" type="presOf" srcId="{F8B25132-59DE-AB46-9504-A9E405F096AA}" destId="{9FA6F704-74B1-364E-8EB9-CB92617E158B}" srcOrd="0" destOrd="5" presId="urn:microsoft.com/office/officeart/2005/8/layout/hProcess10"/>
    <dgm:cxn modelId="{2B5AE18D-6E18-4145-8668-FCEB988DB584}" srcId="{206D4459-F99B-EF48-8A72-10B8C2E5CA06}" destId="{A01329DE-EC93-6E42-8902-08E6C169FF0C}" srcOrd="1" destOrd="0" parTransId="{EAD2F06D-41E2-FE46-89E2-12BC5108B2A5}" sibTransId="{08458A68-312E-C44E-A7EF-6F073BF90232}"/>
    <dgm:cxn modelId="{E7D67691-9EE1-8246-9760-503B0462BEAB}" type="presOf" srcId="{DAAF4B96-1FEB-4E49-9C65-D1D8B1C6ACED}" destId="{CF9A0CC8-4F18-5445-9B46-27ECBDBECE0F}" srcOrd="0" destOrd="0" presId="urn:microsoft.com/office/officeart/2005/8/layout/hProcess10"/>
    <dgm:cxn modelId="{694DE597-E3BF-6F49-8660-CCF4D8C75770}" type="presOf" srcId="{1337C25E-1090-0C42-A603-CEEDC0B64738}" destId="{F44D1A3B-1B7B-304B-9EBC-59320DB6D3BB}" srcOrd="0" destOrd="1" presId="urn:microsoft.com/office/officeart/2005/8/layout/hProcess10"/>
    <dgm:cxn modelId="{97EA0D98-0F09-DA46-BEB0-44F64DD91D30}" srcId="{D8D295E5-D92C-C74F-B22D-B2004F740F81}" destId="{062A30D6-DBC6-AE40-9BB6-BC2C9A49A9DD}" srcOrd="0" destOrd="0" parTransId="{9478919A-D6A1-C847-8A21-6DFE73577473}" sibTransId="{B814AC36-FB41-BA41-A4C9-8E50AB94811C}"/>
    <dgm:cxn modelId="{4DC1D2A1-E40B-194A-9DA6-9C8A98B9C177}" type="presOf" srcId="{6E5A0534-DD93-A343-9351-62F1B8ADB482}" destId="{FEE4CE00-FB1D-A847-AF83-53F7EC75DA82}" srcOrd="0" destOrd="3" presId="urn:microsoft.com/office/officeart/2005/8/layout/hProcess10"/>
    <dgm:cxn modelId="{4C502BA7-01AB-1343-BC24-24CB0E4C401C}" type="presOf" srcId="{45A8594F-0D6B-1840-B15F-F7BF39A86412}" destId="{E5685DF1-96A7-564D-A57D-32256FDDF9C8}" srcOrd="0" destOrd="3" presId="urn:microsoft.com/office/officeart/2005/8/layout/hProcess10"/>
    <dgm:cxn modelId="{2A0E22C1-CF7F-7F4C-A86D-E4444EAD43F0}" type="presOf" srcId="{CC8A3654-1A4A-204D-A15A-80509A925804}" destId="{CFC8558C-9CA9-DD41-8F23-0A6318DBDD75}" srcOrd="1" destOrd="0" presId="urn:microsoft.com/office/officeart/2005/8/layout/hProcess10"/>
    <dgm:cxn modelId="{7F39F7C3-9B21-4841-BE18-16F7E7DE8BDB}" type="presOf" srcId="{F48FC9B9-8898-7E4E-92C9-5B6CBAD68928}" destId="{FEE4CE00-FB1D-A847-AF83-53F7EC75DA82}" srcOrd="0" destOrd="0" presId="urn:microsoft.com/office/officeart/2005/8/layout/hProcess10"/>
    <dgm:cxn modelId="{9B9046C8-6F21-8344-A009-2B7D68098373}" srcId="{D8D295E5-D92C-C74F-B22D-B2004F740F81}" destId="{45A8594F-0D6B-1840-B15F-F7BF39A86412}" srcOrd="2" destOrd="0" parTransId="{1B988143-372E-AE4A-8633-DF9303B5C137}" sibTransId="{7F389208-273D-2149-8F1E-18C214198A36}"/>
    <dgm:cxn modelId="{7C63B7CA-4320-8349-A37B-25497913C5C6}" type="presOf" srcId="{9E37AAF4-B889-BB4C-9B5F-6595B5A2A4D4}" destId="{F44D1A3B-1B7B-304B-9EBC-59320DB6D3BB}" srcOrd="0" destOrd="2" presId="urn:microsoft.com/office/officeart/2005/8/layout/hProcess10"/>
    <dgm:cxn modelId="{320259CB-3B9D-7442-8C46-1261C824AB96}" srcId="{54FD42A3-C4BF-CD4C-A3EC-DB378177194F}" destId="{9ADA1E68-C00B-7E48-859C-5D3B0E744CFF}" srcOrd="0" destOrd="0" parTransId="{9FD28416-F9D8-4C43-97FB-ACEFAB4309E8}" sibTransId="{CC8A3654-1A4A-204D-A15A-80509A925804}"/>
    <dgm:cxn modelId="{53F8DECB-75C5-7B49-9D0B-9656820FD478}" srcId="{54FD42A3-C4BF-CD4C-A3EC-DB378177194F}" destId="{F48FC9B9-8898-7E4E-92C9-5B6CBAD68928}" srcOrd="3" destOrd="0" parTransId="{91E61C3B-C592-D14E-825D-3CEEB7C20A0C}" sibTransId="{64C78B1F-CB88-2446-904E-5E30193BCAB7}"/>
    <dgm:cxn modelId="{1D1587CD-A65B-E640-8106-27A796AB377D}" srcId="{206D4459-F99B-EF48-8A72-10B8C2E5CA06}" destId="{28266F2C-07D6-A146-B032-BF437F98B2E9}" srcOrd="3" destOrd="0" parTransId="{EA462EB7-644E-4F40-98F9-096285ABDD09}" sibTransId="{DB102A79-2821-2343-9F68-152E11AF5422}"/>
    <dgm:cxn modelId="{0C800FD0-099A-3844-B888-498B50991B69}" type="presOf" srcId="{CC8A3654-1A4A-204D-A15A-80509A925804}" destId="{6E6DDFCB-2212-1443-809D-9A75BAEA9F90}" srcOrd="0" destOrd="0" presId="urn:microsoft.com/office/officeart/2005/8/layout/hProcess10"/>
    <dgm:cxn modelId="{4B2B2ED2-C670-2A4F-A4D9-000935F3338D}" type="presOf" srcId="{45DB7C7F-65AA-CD45-86C2-70D558FAE186}" destId="{FEE4CE00-FB1D-A847-AF83-53F7EC75DA82}" srcOrd="0" destOrd="5" presId="urn:microsoft.com/office/officeart/2005/8/layout/hProcess10"/>
    <dgm:cxn modelId="{22C42DD6-8945-E24D-9882-3B650B54ED56}" srcId="{206D4459-F99B-EF48-8A72-10B8C2E5CA06}" destId="{C9F16D09-372D-514A-9379-D80F61B2A218}" srcOrd="2" destOrd="0" parTransId="{7069C08A-1650-724F-BAC7-39EBEB403356}" sibTransId="{46387D75-EDC4-0348-990E-161880562DA3}"/>
    <dgm:cxn modelId="{C92C48D7-8D2F-1346-A2AA-EA21B484BD8F}" type="presOf" srcId="{219D0C30-105D-DB44-B709-10ABA4A83676}" destId="{6636F181-C4AF-B246-A1B8-A78508DBDB4E}" srcOrd="0" destOrd="0" presId="urn:microsoft.com/office/officeart/2005/8/layout/hProcess10"/>
    <dgm:cxn modelId="{1C0081D7-BC7E-6B42-B893-08969C9D65E2}" srcId="{54FD42A3-C4BF-CD4C-A3EC-DB378177194F}" destId="{D8D295E5-D92C-C74F-B22D-B2004F740F81}" srcOrd="1" destOrd="0" parTransId="{3B63C944-DF65-2043-A3BC-60D43338D296}" sibTransId="{219D0C30-105D-DB44-B709-10ABA4A83676}"/>
    <dgm:cxn modelId="{44DD03E2-0BB8-E542-825C-9222F47ED9AA}" type="presOf" srcId="{206D4459-F99B-EF48-8A72-10B8C2E5CA06}" destId="{9FA6F704-74B1-364E-8EB9-CB92617E158B}" srcOrd="0" destOrd="0" presId="urn:microsoft.com/office/officeart/2005/8/layout/hProcess10"/>
    <dgm:cxn modelId="{46D148E2-3F5E-414F-8094-74A6E7A14F3C}" srcId="{F48FC9B9-8898-7E4E-92C9-5B6CBAD68928}" destId="{6E5A0534-DD93-A343-9351-62F1B8ADB482}" srcOrd="2" destOrd="0" parTransId="{5ED8CDAB-B6F2-A348-B25B-DE998B2BB918}" sibTransId="{B39D5A70-2C7C-BB46-9ACF-AA8F2DD379FD}"/>
    <dgm:cxn modelId="{A06532E6-9227-DF4F-931B-84DEA99B3204}" type="presOf" srcId="{D8D295E5-D92C-C74F-B22D-B2004F740F81}" destId="{E5685DF1-96A7-564D-A57D-32256FDDF9C8}" srcOrd="0" destOrd="0" presId="urn:microsoft.com/office/officeart/2005/8/layout/hProcess10"/>
    <dgm:cxn modelId="{DD6F05F4-B116-A648-8BBD-A72D01D37BE1}" srcId="{8F054DDD-DEB5-744C-BA72-F0982AEA5540}" destId="{70042254-4EDF-CF49-AE23-01CD860FF69C}" srcOrd="0" destOrd="0" parTransId="{16D9AD35-9BCD-0A49-BE9F-A73043B831B2}" sibTransId="{4D8E20CE-ADBF-1642-B194-795E187A7069}"/>
    <dgm:cxn modelId="{0991EFF5-155E-6844-AFBC-B1D38D35211D}" srcId="{206D4459-F99B-EF48-8A72-10B8C2E5CA06}" destId="{F8B25132-59DE-AB46-9504-A9E405F096AA}" srcOrd="4" destOrd="0" parTransId="{E9F2DA2F-16CF-DE41-A0E3-0E3146479734}" sibTransId="{90654D12-F57E-954C-A42D-D88E6E8833CC}"/>
    <dgm:cxn modelId="{178F97F7-3DDB-1A47-8AB7-8A16B88B9013}" type="presOf" srcId="{6C10B435-A0C9-CB48-BAD5-33EFFACCA048}" destId="{E5685DF1-96A7-564D-A57D-32256FDDF9C8}" srcOrd="0" destOrd="2" presId="urn:microsoft.com/office/officeart/2005/8/layout/hProcess10"/>
    <dgm:cxn modelId="{8235086B-1260-454F-8757-D8F7ECDF8AE7}" type="presParOf" srcId="{DF0A3DEE-16A9-9E43-B1E5-3F58706E7063}" destId="{2C40D0DE-A9CE-544F-9CCA-B7E610847F78}" srcOrd="0" destOrd="0" presId="urn:microsoft.com/office/officeart/2005/8/layout/hProcess10"/>
    <dgm:cxn modelId="{3A0DFE2E-5D71-F14D-B5EB-ECA92E1F0A6D}" type="presParOf" srcId="{2C40D0DE-A9CE-544F-9CCA-B7E610847F78}" destId="{BA39C2F1-01A7-424A-92FE-754414394761}" srcOrd="0" destOrd="0" presId="urn:microsoft.com/office/officeart/2005/8/layout/hProcess10"/>
    <dgm:cxn modelId="{590034B7-6922-A14F-B0A3-BF6447EAD8A5}" type="presParOf" srcId="{2C40D0DE-A9CE-544F-9CCA-B7E610847F78}" destId="{F44D1A3B-1B7B-304B-9EBC-59320DB6D3BB}" srcOrd="1" destOrd="0" presId="urn:microsoft.com/office/officeart/2005/8/layout/hProcess10"/>
    <dgm:cxn modelId="{B409C1BC-71CA-D047-94C7-EEE42A4B53DB}" type="presParOf" srcId="{DF0A3DEE-16A9-9E43-B1E5-3F58706E7063}" destId="{6E6DDFCB-2212-1443-809D-9A75BAEA9F90}" srcOrd="1" destOrd="0" presId="urn:microsoft.com/office/officeart/2005/8/layout/hProcess10"/>
    <dgm:cxn modelId="{3763272F-B190-0A48-B71D-A6187CF775AF}" type="presParOf" srcId="{6E6DDFCB-2212-1443-809D-9A75BAEA9F90}" destId="{CFC8558C-9CA9-DD41-8F23-0A6318DBDD75}" srcOrd="0" destOrd="0" presId="urn:microsoft.com/office/officeart/2005/8/layout/hProcess10"/>
    <dgm:cxn modelId="{26DC7861-FA83-EA41-A9C0-7C39351DF905}" type="presParOf" srcId="{DF0A3DEE-16A9-9E43-B1E5-3F58706E7063}" destId="{DEB24261-B7D9-9C47-91ED-1E64000CDD24}" srcOrd="2" destOrd="0" presId="urn:microsoft.com/office/officeart/2005/8/layout/hProcess10"/>
    <dgm:cxn modelId="{FD0E641A-9598-0444-9E2B-861D7DB65AA1}" type="presParOf" srcId="{DEB24261-B7D9-9C47-91ED-1E64000CDD24}" destId="{1C8A7711-1CBC-A545-93E5-C07BDABE5226}" srcOrd="0" destOrd="0" presId="urn:microsoft.com/office/officeart/2005/8/layout/hProcess10"/>
    <dgm:cxn modelId="{EABE1649-8727-3140-8FF0-660F4C962CC0}" type="presParOf" srcId="{DEB24261-B7D9-9C47-91ED-1E64000CDD24}" destId="{E5685DF1-96A7-564D-A57D-32256FDDF9C8}" srcOrd="1" destOrd="0" presId="urn:microsoft.com/office/officeart/2005/8/layout/hProcess10"/>
    <dgm:cxn modelId="{1DB08647-D462-E848-9157-0E6F4CE6E19E}" type="presParOf" srcId="{DF0A3DEE-16A9-9E43-B1E5-3F58706E7063}" destId="{6636F181-C4AF-B246-A1B8-A78508DBDB4E}" srcOrd="3" destOrd="0" presId="urn:microsoft.com/office/officeart/2005/8/layout/hProcess10"/>
    <dgm:cxn modelId="{98A3BA43-10B1-0542-8747-5C73A3B60932}" type="presParOf" srcId="{6636F181-C4AF-B246-A1B8-A78508DBDB4E}" destId="{52E3B293-0194-C449-A943-1CE752D78788}" srcOrd="0" destOrd="0" presId="urn:microsoft.com/office/officeart/2005/8/layout/hProcess10"/>
    <dgm:cxn modelId="{A82F2B00-CB63-5948-A279-414B8F0BCF63}" type="presParOf" srcId="{DF0A3DEE-16A9-9E43-B1E5-3F58706E7063}" destId="{B3D09198-3784-314B-892E-35F406EC9F2F}" srcOrd="4" destOrd="0" presId="urn:microsoft.com/office/officeart/2005/8/layout/hProcess10"/>
    <dgm:cxn modelId="{153AAE48-55D2-7E44-B299-5371E8B17F1C}" type="presParOf" srcId="{B3D09198-3784-314B-892E-35F406EC9F2F}" destId="{E3ED281D-7CED-FE44-8192-ABA4C4298335}" srcOrd="0" destOrd="0" presId="urn:microsoft.com/office/officeart/2005/8/layout/hProcess10"/>
    <dgm:cxn modelId="{ACFD1885-F92A-7743-89B4-B7E19712EA23}" type="presParOf" srcId="{B3D09198-3784-314B-892E-35F406EC9F2F}" destId="{9FA6F704-74B1-364E-8EB9-CB92617E158B}" srcOrd="1" destOrd="0" presId="urn:microsoft.com/office/officeart/2005/8/layout/hProcess10"/>
    <dgm:cxn modelId="{C98598B3-84E8-BB42-BE19-9A5988F4D3C5}" type="presParOf" srcId="{DF0A3DEE-16A9-9E43-B1E5-3F58706E7063}" destId="{CF9A0CC8-4F18-5445-9B46-27ECBDBECE0F}" srcOrd="5" destOrd="0" presId="urn:microsoft.com/office/officeart/2005/8/layout/hProcess10"/>
    <dgm:cxn modelId="{623064C8-B307-394B-B21F-66DB2F4CEEDA}" type="presParOf" srcId="{CF9A0CC8-4F18-5445-9B46-27ECBDBECE0F}" destId="{248A1FD2-BCF2-5B4D-81EA-B23980A1A948}" srcOrd="0" destOrd="0" presId="urn:microsoft.com/office/officeart/2005/8/layout/hProcess10"/>
    <dgm:cxn modelId="{37A28E45-04BC-3B48-9659-8610D0B3E8BF}" type="presParOf" srcId="{DF0A3DEE-16A9-9E43-B1E5-3F58706E7063}" destId="{2DBFA4A7-0A10-2048-AC30-B6F32781ECFB}" srcOrd="6" destOrd="0" presId="urn:microsoft.com/office/officeart/2005/8/layout/hProcess10"/>
    <dgm:cxn modelId="{FD062775-1FA1-AE46-9041-10A44BFE90D1}" type="presParOf" srcId="{2DBFA4A7-0A10-2048-AC30-B6F32781ECFB}" destId="{8BD72684-46C4-594A-A81C-90835A9A3E17}" srcOrd="0" destOrd="0" presId="urn:microsoft.com/office/officeart/2005/8/layout/hProcess10"/>
    <dgm:cxn modelId="{CBAC232D-13C8-AC46-8AD5-93CC15BA8DDB}" type="presParOf" srcId="{2DBFA4A7-0A10-2048-AC30-B6F32781ECFB}" destId="{FEE4CE00-FB1D-A847-AF83-53F7EC75DA82}" srcOrd="1" destOrd="0" presId="urn:microsoft.com/office/officeart/2005/8/layout/hProcess10"/>
    <dgm:cxn modelId="{50E18A21-4054-514A-BD10-7673D9578748}" type="presParOf" srcId="{DF0A3DEE-16A9-9E43-B1E5-3F58706E7063}" destId="{FB0BC793-CD95-384B-8B42-E9ACC6DFA823}" srcOrd="7" destOrd="0" presId="urn:microsoft.com/office/officeart/2005/8/layout/hProcess10"/>
    <dgm:cxn modelId="{DB3CA566-1A81-1341-B8EB-F706A88B97BA}" type="presParOf" srcId="{FB0BC793-CD95-384B-8B42-E9ACC6DFA823}" destId="{C04E4C81-1D1A-6C49-862F-3444C9B14CB7}" srcOrd="0" destOrd="0" presId="urn:microsoft.com/office/officeart/2005/8/layout/hProcess10"/>
    <dgm:cxn modelId="{3B415CD3-6AC2-3145-B99F-31D8901138C2}" type="presParOf" srcId="{DF0A3DEE-16A9-9E43-B1E5-3F58706E7063}" destId="{2056250E-8417-7042-B610-F4D247F1659D}" srcOrd="8" destOrd="0" presId="urn:microsoft.com/office/officeart/2005/8/layout/hProcess10"/>
    <dgm:cxn modelId="{A99C28F7-A484-454B-83B8-282CCA48FDF5}" type="presParOf" srcId="{2056250E-8417-7042-B610-F4D247F1659D}" destId="{D3BF0B21-8A09-614D-B905-2CCF97D57F75}" srcOrd="0" destOrd="0" presId="urn:microsoft.com/office/officeart/2005/8/layout/hProcess10"/>
    <dgm:cxn modelId="{D664B94A-24E1-4544-BAB1-BA1C90020F7A}" type="presParOf" srcId="{2056250E-8417-7042-B610-F4D247F1659D}" destId="{EF4F0EEE-1A09-514C-B2E7-9A721BA9ADE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C2B266-0832-455B-815D-36AA8F75820A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AAD575-7B31-4971-A433-72AE3E7E917C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Project Manager: </a:t>
          </a:r>
        </a:p>
        <a:p>
          <a:r>
            <a:rPr lang="en-US" sz="1600" dirty="0" err="1">
              <a:solidFill>
                <a:schemeClr val="tx1"/>
              </a:solidFill>
            </a:rPr>
            <a:t>Trần</a:t>
          </a:r>
          <a:r>
            <a:rPr lang="en-US" sz="1600" dirty="0">
              <a:solidFill>
                <a:schemeClr val="tx1"/>
              </a:solidFill>
            </a:rPr>
            <a:t> </a:t>
          </a:r>
          <a:r>
            <a:rPr lang="en-US" sz="1600" dirty="0" err="1">
              <a:solidFill>
                <a:schemeClr val="tx1"/>
              </a:solidFill>
            </a:rPr>
            <a:t>Trọng</a:t>
          </a:r>
          <a:r>
            <a:rPr lang="en-US" sz="1600" dirty="0">
              <a:solidFill>
                <a:schemeClr val="tx1"/>
              </a:solidFill>
            </a:rPr>
            <a:t> </a:t>
          </a:r>
          <a:r>
            <a:rPr lang="en-US" sz="1600" dirty="0" err="1">
              <a:solidFill>
                <a:schemeClr val="tx1"/>
              </a:solidFill>
            </a:rPr>
            <a:t>Phúc</a:t>
          </a:r>
          <a:endParaRPr lang="en-US" sz="1600" dirty="0">
            <a:solidFill>
              <a:schemeClr val="tx1"/>
            </a:solidFill>
          </a:endParaRPr>
        </a:p>
      </dgm:t>
    </dgm:pt>
    <dgm:pt modelId="{E041E444-1868-4A03-BB31-BF376919F478}" type="parTrans" cxnId="{7C12F9CB-7C4E-4B91-9654-2DA93550073C}">
      <dgm:prSet/>
      <dgm:spPr/>
      <dgm:t>
        <a:bodyPr/>
        <a:lstStyle/>
        <a:p>
          <a:endParaRPr lang="en-US" sz="1000"/>
        </a:p>
      </dgm:t>
    </dgm:pt>
    <dgm:pt modelId="{7456659D-7205-464B-948C-4796C8AEEBDD}" type="sibTrans" cxnId="{7C12F9CB-7C4E-4B91-9654-2DA93550073C}">
      <dgm:prSet/>
      <dgm:spPr/>
      <dgm:t>
        <a:bodyPr/>
        <a:lstStyle/>
        <a:p>
          <a:endParaRPr lang="en-US" sz="1000"/>
        </a:p>
      </dgm:t>
    </dgm:pt>
    <dgm:pt modelId="{EFE09C88-D3CF-41A9-A2CB-992E999D721F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Developer</a:t>
          </a:r>
        </a:p>
      </dgm:t>
    </dgm:pt>
    <dgm:pt modelId="{E977EEB0-AA17-4C07-A376-D7B3FDEBCA08}" type="parTrans" cxnId="{88844F2B-7586-4225-917C-067FE0F1C502}">
      <dgm:prSet/>
      <dgm:spPr/>
      <dgm:t>
        <a:bodyPr/>
        <a:lstStyle/>
        <a:p>
          <a:endParaRPr lang="en-US" sz="1000"/>
        </a:p>
      </dgm:t>
    </dgm:pt>
    <dgm:pt modelId="{9AE73E97-A540-42C5-90D7-BC77BFB1B5E3}" type="sibTrans" cxnId="{88844F2B-7586-4225-917C-067FE0F1C502}">
      <dgm:prSet/>
      <dgm:spPr/>
      <dgm:t>
        <a:bodyPr/>
        <a:lstStyle/>
        <a:p>
          <a:endParaRPr lang="en-US" sz="1000"/>
        </a:p>
      </dgm:t>
    </dgm:pt>
    <dgm:pt modelId="{633BEF0A-3F0B-4FD4-AA4E-69C26CB839F3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Business Analyst</a:t>
          </a:r>
          <a:r>
            <a:rPr lang="en-US" sz="1600" dirty="0"/>
            <a:t> </a:t>
          </a:r>
        </a:p>
      </dgm:t>
    </dgm:pt>
    <dgm:pt modelId="{02615C3B-FB80-45E3-A998-3E4280BA4A2E}" type="parTrans" cxnId="{DFF2C8C7-4E4B-412A-B14D-B7B1E1B579FD}">
      <dgm:prSet/>
      <dgm:spPr/>
      <dgm:t>
        <a:bodyPr/>
        <a:lstStyle/>
        <a:p>
          <a:endParaRPr lang="en-US" sz="1000"/>
        </a:p>
      </dgm:t>
    </dgm:pt>
    <dgm:pt modelId="{DF04D97C-7E9D-48BC-9917-40114744B0E9}" type="sibTrans" cxnId="{DFF2C8C7-4E4B-412A-B14D-B7B1E1B579FD}">
      <dgm:prSet/>
      <dgm:spPr/>
      <dgm:t>
        <a:bodyPr/>
        <a:lstStyle/>
        <a:p>
          <a:endParaRPr lang="en-US" sz="1000"/>
        </a:p>
      </dgm:t>
    </dgm:pt>
    <dgm:pt modelId="{50679DC1-86F5-4983-BF2E-F644154465FB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Tester</a:t>
          </a:r>
          <a:r>
            <a:rPr lang="en-US" sz="900" dirty="0">
              <a:solidFill>
                <a:schemeClr val="tx1"/>
              </a:solidFill>
            </a:rPr>
            <a:t> </a:t>
          </a:r>
        </a:p>
      </dgm:t>
    </dgm:pt>
    <dgm:pt modelId="{81295C6F-BB5D-493D-AA2F-A8559145DCF8}" type="parTrans" cxnId="{8979E481-6014-431C-BBA5-4ADE550AEB0D}">
      <dgm:prSet/>
      <dgm:spPr/>
      <dgm:t>
        <a:bodyPr/>
        <a:lstStyle/>
        <a:p>
          <a:endParaRPr lang="en-US" sz="1000"/>
        </a:p>
      </dgm:t>
    </dgm:pt>
    <dgm:pt modelId="{266B5CA6-CAFD-45C8-AB71-BD8C82B53C09}" type="sibTrans" cxnId="{8979E481-6014-431C-BBA5-4ADE550AEB0D}">
      <dgm:prSet/>
      <dgm:spPr/>
      <dgm:t>
        <a:bodyPr/>
        <a:lstStyle/>
        <a:p>
          <a:endParaRPr lang="en-US" sz="1000"/>
        </a:p>
      </dgm:t>
    </dgm:pt>
    <dgm:pt modelId="{34CE325E-C991-4300-B8E5-33A418D03845}">
      <dgm:prSet phldrT="[Text]" custT="1"/>
      <dgm:spPr/>
      <dgm:t>
        <a:bodyPr/>
        <a:lstStyle/>
        <a:p>
          <a:r>
            <a:rPr lang="en-US" sz="1000" dirty="0" err="1"/>
            <a:t>Trần</a:t>
          </a:r>
          <a:r>
            <a:rPr lang="en-US" sz="1000" dirty="0"/>
            <a:t> </a:t>
          </a:r>
          <a:r>
            <a:rPr lang="en-US" sz="1000" dirty="0" err="1"/>
            <a:t>Trọng</a:t>
          </a:r>
          <a:r>
            <a:rPr lang="en-US" sz="1000" dirty="0"/>
            <a:t> </a:t>
          </a:r>
          <a:r>
            <a:rPr lang="en-US" sz="1000" dirty="0" err="1"/>
            <a:t>Phúc</a:t>
          </a:r>
          <a:endParaRPr lang="en-US" sz="1000" dirty="0"/>
        </a:p>
      </dgm:t>
    </dgm:pt>
    <dgm:pt modelId="{CDD1772F-4C56-43F0-9C05-EECEE77EF0BF}" type="parTrans" cxnId="{1B6B3F40-96CA-4FCD-AFF1-7E9297D17D1B}">
      <dgm:prSet/>
      <dgm:spPr/>
      <dgm:t>
        <a:bodyPr/>
        <a:lstStyle/>
        <a:p>
          <a:endParaRPr lang="en-US" sz="1000"/>
        </a:p>
      </dgm:t>
    </dgm:pt>
    <dgm:pt modelId="{02EDF299-BC7C-4DD2-AA79-2DB4505632F4}" type="sibTrans" cxnId="{1B6B3F40-96CA-4FCD-AFF1-7E9297D17D1B}">
      <dgm:prSet/>
      <dgm:spPr/>
      <dgm:t>
        <a:bodyPr/>
        <a:lstStyle/>
        <a:p>
          <a:endParaRPr lang="en-US" sz="1000"/>
        </a:p>
      </dgm:t>
    </dgm:pt>
    <dgm:pt modelId="{85C4A810-6169-4B49-96C2-10E7E79AF41D}">
      <dgm:prSet phldrT="[Text]" custT="1"/>
      <dgm:spPr/>
      <dgm:t>
        <a:bodyPr/>
        <a:lstStyle/>
        <a:p>
          <a:r>
            <a:rPr lang="en-US" sz="1000" dirty="0" err="1"/>
            <a:t>Trình</a:t>
          </a:r>
          <a:r>
            <a:rPr lang="en-US" sz="1000" dirty="0"/>
            <a:t> </a:t>
          </a:r>
          <a:r>
            <a:rPr lang="en-US" sz="1000" dirty="0" err="1"/>
            <a:t>Đại</a:t>
          </a:r>
          <a:r>
            <a:rPr lang="en-US" sz="1000" dirty="0"/>
            <a:t> </a:t>
          </a:r>
          <a:r>
            <a:rPr lang="en-US" sz="1000" dirty="0" err="1"/>
            <a:t>Phúc</a:t>
          </a:r>
          <a:endParaRPr lang="en-US" sz="1000" dirty="0"/>
        </a:p>
      </dgm:t>
    </dgm:pt>
    <dgm:pt modelId="{4B6B4F36-032E-4CA8-BB36-0F335190DA51}" type="parTrans" cxnId="{EE0FE799-572B-4D7A-BA5F-F50DEFE9CE7B}">
      <dgm:prSet/>
      <dgm:spPr/>
      <dgm:t>
        <a:bodyPr/>
        <a:lstStyle/>
        <a:p>
          <a:endParaRPr lang="en-US" sz="1000"/>
        </a:p>
      </dgm:t>
    </dgm:pt>
    <dgm:pt modelId="{7A50C3B8-FA4A-46FC-A658-F8737B517299}" type="sibTrans" cxnId="{EE0FE799-572B-4D7A-BA5F-F50DEFE9CE7B}">
      <dgm:prSet/>
      <dgm:spPr/>
      <dgm:t>
        <a:bodyPr/>
        <a:lstStyle/>
        <a:p>
          <a:endParaRPr lang="en-US" sz="1000"/>
        </a:p>
      </dgm:t>
    </dgm:pt>
    <dgm:pt modelId="{96DC88DF-34E7-48D2-BA4B-51B6C2AD74D2}">
      <dgm:prSet phldrT="[Text]" custT="1"/>
      <dgm:spPr/>
      <dgm:t>
        <a:bodyPr/>
        <a:lstStyle/>
        <a:p>
          <a:r>
            <a:rPr lang="en-US" sz="1000" dirty="0" err="1"/>
            <a:t>Trần</a:t>
          </a:r>
          <a:r>
            <a:rPr lang="en-US" sz="1000" dirty="0"/>
            <a:t> </a:t>
          </a:r>
          <a:r>
            <a:rPr lang="en-US" sz="1000" dirty="0" err="1"/>
            <a:t>Hải</a:t>
          </a:r>
          <a:r>
            <a:rPr lang="en-US" sz="1000" dirty="0"/>
            <a:t> </a:t>
          </a:r>
          <a:r>
            <a:rPr lang="en-US" sz="1000" dirty="0" err="1"/>
            <a:t>Phong</a:t>
          </a:r>
          <a:endParaRPr lang="en-US" sz="1000" dirty="0"/>
        </a:p>
      </dgm:t>
    </dgm:pt>
    <dgm:pt modelId="{83CB803D-BC74-447B-9ACD-39099AF51270}" type="parTrans" cxnId="{5A4A5314-91DC-4110-B5DF-4620C058904D}">
      <dgm:prSet/>
      <dgm:spPr/>
      <dgm:t>
        <a:bodyPr/>
        <a:lstStyle/>
        <a:p>
          <a:endParaRPr lang="en-US" sz="1000"/>
        </a:p>
      </dgm:t>
    </dgm:pt>
    <dgm:pt modelId="{087A2772-49D0-494A-BD6F-2E1EA5DF8988}" type="sibTrans" cxnId="{5A4A5314-91DC-4110-B5DF-4620C058904D}">
      <dgm:prSet/>
      <dgm:spPr/>
      <dgm:t>
        <a:bodyPr/>
        <a:lstStyle/>
        <a:p>
          <a:endParaRPr lang="en-US" sz="1000"/>
        </a:p>
      </dgm:t>
    </dgm:pt>
    <dgm:pt modelId="{7E9E7E03-13F0-4D05-8F3B-C7D89194B48E}">
      <dgm:prSet phldrT="[Text]" custT="1"/>
      <dgm:spPr/>
      <dgm:t>
        <a:bodyPr/>
        <a:lstStyle/>
        <a:p>
          <a:r>
            <a:rPr lang="en-US" sz="1000" dirty="0" err="1"/>
            <a:t>Trần</a:t>
          </a:r>
          <a:r>
            <a:rPr lang="en-US" sz="1000" dirty="0"/>
            <a:t> Minh </a:t>
          </a:r>
          <a:r>
            <a:rPr lang="en-US" sz="1000" dirty="0" err="1"/>
            <a:t>Nhựt</a:t>
          </a:r>
          <a:endParaRPr lang="en-US" sz="1000" dirty="0"/>
        </a:p>
      </dgm:t>
    </dgm:pt>
    <dgm:pt modelId="{D2FA53D9-5FD8-4200-82B2-59274A1644EC}" type="parTrans" cxnId="{FABB0D04-6BBE-4B6F-BC0E-ECA71D012490}">
      <dgm:prSet/>
      <dgm:spPr/>
      <dgm:t>
        <a:bodyPr/>
        <a:lstStyle/>
        <a:p>
          <a:endParaRPr lang="en-US" sz="1000"/>
        </a:p>
      </dgm:t>
    </dgm:pt>
    <dgm:pt modelId="{9524FBD6-B497-4AEC-AEAE-2A6D7F6A9F67}" type="sibTrans" cxnId="{FABB0D04-6BBE-4B6F-BC0E-ECA71D012490}">
      <dgm:prSet/>
      <dgm:spPr/>
      <dgm:t>
        <a:bodyPr/>
        <a:lstStyle/>
        <a:p>
          <a:endParaRPr lang="en-US" sz="1000"/>
        </a:p>
      </dgm:t>
    </dgm:pt>
    <dgm:pt modelId="{C39ADB35-27E1-41B9-94F2-0FCEF9535629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Designer</a:t>
          </a:r>
          <a:endParaRPr lang="en-US" sz="1000" dirty="0">
            <a:solidFill>
              <a:schemeClr val="tx1"/>
            </a:solidFill>
          </a:endParaRPr>
        </a:p>
      </dgm:t>
    </dgm:pt>
    <dgm:pt modelId="{DFDC427D-93DB-4CAE-A32A-5D337FB6757C}" type="parTrans" cxnId="{F716E082-647D-4718-A44C-3D39157BE0F0}">
      <dgm:prSet/>
      <dgm:spPr/>
      <dgm:t>
        <a:bodyPr/>
        <a:lstStyle/>
        <a:p>
          <a:endParaRPr lang="en-US" sz="1000"/>
        </a:p>
      </dgm:t>
    </dgm:pt>
    <dgm:pt modelId="{0D912A19-8E11-4FD4-B405-958EA2CB1D70}" type="sibTrans" cxnId="{F716E082-647D-4718-A44C-3D39157BE0F0}">
      <dgm:prSet/>
      <dgm:spPr/>
      <dgm:t>
        <a:bodyPr/>
        <a:lstStyle/>
        <a:p>
          <a:endParaRPr lang="en-US" sz="1000"/>
        </a:p>
      </dgm:t>
    </dgm:pt>
    <dgm:pt modelId="{2FA6F120-7A21-408E-B732-77DFB23D8F7E}">
      <dgm:prSet phldrT="[Text]" custT="1"/>
      <dgm:spPr/>
      <dgm:t>
        <a:bodyPr/>
        <a:lstStyle/>
        <a:p>
          <a:r>
            <a:rPr lang="en-US" sz="1000" dirty="0" err="1"/>
            <a:t>Trần</a:t>
          </a:r>
          <a:r>
            <a:rPr lang="en-US" sz="1000" dirty="0"/>
            <a:t> </a:t>
          </a:r>
          <a:r>
            <a:rPr lang="en-US" sz="1000" dirty="0" err="1"/>
            <a:t>Hải</a:t>
          </a:r>
          <a:r>
            <a:rPr lang="en-US" sz="1000" dirty="0"/>
            <a:t> </a:t>
          </a:r>
          <a:r>
            <a:rPr lang="en-US" sz="1000" dirty="0" err="1"/>
            <a:t>Phong</a:t>
          </a:r>
          <a:endParaRPr lang="en-US" sz="1000" dirty="0"/>
        </a:p>
      </dgm:t>
    </dgm:pt>
    <dgm:pt modelId="{69B6D468-5FC4-465E-8CD1-A6F77F1F9531}" type="parTrans" cxnId="{2617E4D1-C7FA-4382-A39F-4023654E1D1B}">
      <dgm:prSet/>
      <dgm:spPr/>
      <dgm:t>
        <a:bodyPr/>
        <a:lstStyle/>
        <a:p>
          <a:endParaRPr lang="en-US" sz="1000"/>
        </a:p>
      </dgm:t>
    </dgm:pt>
    <dgm:pt modelId="{3953DAE1-95F0-4C65-9346-371240164434}" type="sibTrans" cxnId="{2617E4D1-C7FA-4382-A39F-4023654E1D1B}">
      <dgm:prSet/>
      <dgm:spPr/>
      <dgm:t>
        <a:bodyPr/>
        <a:lstStyle/>
        <a:p>
          <a:endParaRPr lang="en-US" sz="1000"/>
        </a:p>
      </dgm:t>
    </dgm:pt>
    <dgm:pt modelId="{A901C3F0-2112-4E3D-B2C9-6C05E222365F}">
      <dgm:prSet custT="1"/>
      <dgm:spPr/>
      <dgm:t>
        <a:bodyPr/>
        <a:lstStyle/>
        <a:p>
          <a:r>
            <a:rPr lang="en-US" sz="1000" dirty="0" err="1"/>
            <a:t>Nguyễn</a:t>
          </a:r>
          <a:r>
            <a:rPr lang="en-US" sz="1000" dirty="0"/>
            <a:t> Anh </a:t>
          </a:r>
          <a:r>
            <a:rPr lang="en-US" sz="1000" dirty="0" err="1"/>
            <a:t>Huy</a:t>
          </a:r>
          <a:endParaRPr lang="vi-VN" sz="1000" dirty="0"/>
        </a:p>
      </dgm:t>
    </dgm:pt>
    <dgm:pt modelId="{BD87A6DB-0CD5-46FC-B944-147303C1D7F0}" type="parTrans" cxnId="{2758B588-2AE1-46ED-93EC-DCD4C379AF51}">
      <dgm:prSet/>
      <dgm:spPr/>
      <dgm:t>
        <a:bodyPr/>
        <a:lstStyle/>
        <a:p>
          <a:endParaRPr lang="vi-VN"/>
        </a:p>
      </dgm:t>
    </dgm:pt>
    <dgm:pt modelId="{A61D6962-4095-43BB-A300-C6AEE8CC1DDB}" type="sibTrans" cxnId="{2758B588-2AE1-46ED-93EC-DCD4C379AF51}">
      <dgm:prSet/>
      <dgm:spPr/>
      <dgm:t>
        <a:bodyPr/>
        <a:lstStyle/>
        <a:p>
          <a:endParaRPr lang="vi-VN"/>
        </a:p>
      </dgm:t>
    </dgm:pt>
    <dgm:pt modelId="{99AA68E9-1ECF-499B-B612-C43A7212EB0F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User</a:t>
          </a:r>
          <a:endParaRPr lang="vi-VN" sz="1600" dirty="0">
            <a:solidFill>
              <a:schemeClr val="tx1"/>
            </a:solidFill>
          </a:endParaRPr>
        </a:p>
      </dgm:t>
    </dgm:pt>
    <dgm:pt modelId="{B66FFE59-6AFD-4FAA-9ED2-794B2F765D88}" type="parTrans" cxnId="{4EF42998-9D2C-4D8D-82DF-CFC9FB664FD3}">
      <dgm:prSet/>
      <dgm:spPr/>
      <dgm:t>
        <a:bodyPr/>
        <a:lstStyle/>
        <a:p>
          <a:endParaRPr lang="vi-VN"/>
        </a:p>
      </dgm:t>
    </dgm:pt>
    <dgm:pt modelId="{CFC4BB29-982A-452B-9C79-5013A3693C58}" type="sibTrans" cxnId="{4EF42998-9D2C-4D8D-82DF-CFC9FB664FD3}">
      <dgm:prSet/>
      <dgm:spPr/>
      <dgm:t>
        <a:bodyPr/>
        <a:lstStyle/>
        <a:p>
          <a:endParaRPr lang="vi-VN"/>
        </a:p>
      </dgm:t>
    </dgm:pt>
    <dgm:pt modelId="{106DA203-3812-486A-8F98-32A3F013DAA9}">
      <dgm:prSet custT="1"/>
      <dgm:spPr/>
      <dgm:t>
        <a:bodyPr/>
        <a:lstStyle/>
        <a:p>
          <a:r>
            <a:rPr lang="en-US" sz="1000" dirty="0" err="1"/>
            <a:t>Trình</a:t>
          </a:r>
          <a:r>
            <a:rPr lang="en-US" sz="1000" dirty="0"/>
            <a:t> </a:t>
          </a:r>
          <a:r>
            <a:rPr lang="en-US" sz="1000" dirty="0" err="1"/>
            <a:t>Đại</a:t>
          </a:r>
          <a:r>
            <a:rPr lang="en-US" sz="1000" dirty="0"/>
            <a:t> </a:t>
          </a:r>
          <a:r>
            <a:rPr lang="en-US" sz="1000" dirty="0" err="1"/>
            <a:t>Phúc</a:t>
          </a:r>
          <a:endParaRPr lang="vi-VN" sz="1000" dirty="0"/>
        </a:p>
      </dgm:t>
    </dgm:pt>
    <dgm:pt modelId="{491EC139-6C25-48FD-B495-2417F1B1B036}" type="parTrans" cxnId="{6E50EDEA-D8C8-4F39-9320-1442310BEFE2}">
      <dgm:prSet/>
      <dgm:spPr/>
      <dgm:t>
        <a:bodyPr/>
        <a:lstStyle/>
        <a:p>
          <a:endParaRPr lang="vi-VN"/>
        </a:p>
      </dgm:t>
    </dgm:pt>
    <dgm:pt modelId="{D2D117AD-BDE2-423B-9115-6D9F506DADC1}" type="sibTrans" cxnId="{6E50EDEA-D8C8-4F39-9320-1442310BEFE2}">
      <dgm:prSet/>
      <dgm:spPr/>
      <dgm:t>
        <a:bodyPr/>
        <a:lstStyle/>
        <a:p>
          <a:endParaRPr lang="vi-VN"/>
        </a:p>
      </dgm:t>
    </dgm:pt>
    <dgm:pt modelId="{2C510099-955D-4343-992E-013DE05F5B1C}">
      <dgm:prSet custT="1"/>
      <dgm:spPr/>
      <dgm:t>
        <a:bodyPr/>
        <a:lstStyle/>
        <a:p>
          <a:r>
            <a:rPr lang="en-US" sz="1000" dirty="0" err="1"/>
            <a:t>Trần</a:t>
          </a:r>
          <a:r>
            <a:rPr lang="en-US" sz="1000" dirty="0"/>
            <a:t> Minh </a:t>
          </a:r>
          <a:r>
            <a:rPr lang="en-US" sz="1000" dirty="0" err="1"/>
            <a:t>Nhựt</a:t>
          </a:r>
          <a:endParaRPr lang="vi-VN" sz="1000" dirty="0"/>
        </a:p>
      </dgm:t>
    </dgm:pt>
    <dgm:pt modelId="{12867144-7FE7-417D-A90F-F5639EA1FF39}" type="parTrans" cxnId="{DE72CE5D-6A90-4260-AF91-122D0EF18CCB}">
      <dgm:prSet/>
      <dgm:spPr/>
      <dgm:t>
        <a:bodyPr/>
        <a:lstStyle/>
        <a:p>
          <a:endParaRPr lang="vi-VN"/>
        </a:p>
      </dgm:t>
    </dgm:pt>
    <dgm:pt modelId="{3D50B12D-FEFA-4658-8141-42E3B2899742}" type="sibTrans" cxnId="{DE72CE5D-6A90-4260-AF91-122D0EF18CCB}">
      <dgm:prSet/>
      <dgm:spPr/>
      <dgm:t>
        <a:bodyPr/>
        <a:lstStyle/>
        <a:p>
          <a:endParaRPr lang="vi-VN"/>
        </a:p>
      </dgm:t>
    </dgm:pt>
    <dgm:pt modelId="{A96B7B5E-E136-4DA9-A63C-CC2E5D0E6960}">
      <dgm:prSet custT="1"/>
      <dgm:spPr/>
      <dgm:t>
        <a:bodyPr/>
        <a:lstStyle/>
        <a:p>
          <a:r>
            <a:rPr lang="vi-VN" sz="1000" dirty="0">
              <a:latin typeface="+mj-lt"/>
            </a:rPr>
            <a:t>Trình Đại Phúc</a:t>
          </a:r>
        </a:p>
      </dgm:t>
    </dgm:pt>
    <dgm:pt modelId="{DA564541-80D6-42C1-8AA8-CC440D58182D}" type="parTrans" cxnId="{8A5D04B4-C66A-4EF6-BE32-BD8B89C35669}">
      <dgm:prSet/>
      <dgm:spPr/>
      <dgm:t>
        <a:bodyPr/>
        <a:lstStyle/>
        <a:p>
          <a:endParaRPr lang="vi-VN"/>
        </a:p>
      </dgm:t>
    </dgm:pt>
    <dgm:pt modelId="{CB4DEB3D-903E-4395-842B-04E775A6EEBB}" type="sibTrans" cxnId="{8A5D04B4-C66A-4EF6-BE32-BD8B89C35669}">
      <dgm:prSet/>
      <dgm:spPr/>
      <dgm:t>
        <a:bodyPr/>
        <a:lstStyle/>
        <a:p>
          <a:endParaRPr lang="vi-VN"/>
        </a:p>
      </dgm:t>
    </dgm:pt>
    <dgm:pt modelId="{7021E3B7-49A7-9842-9D06-46309FF3F06C}">
      <dgm:prSet phldrT="[Text]" custT="1"/>
      <dgm:spPr/>
      <dgm:t>
        <a:bodyPr/>
        <a:lstStyle/>
        <a:p>
          <a:r>
            <a:rPr lang="en-US" sz="1000" dirty="0" err="1"/>
            <a:t>Trần</a:t>
          </a:r>
          <a:r>
            <a:rPr lang="en-US" sz="1000" dirty="0"/>
            <a:t> Minh </a:t>
          </a:r>
          <a:r>
            <a:rPr lang="en-US" sz="1000" dirty="0" err="1"/>
            <a:t>Nhựt</a:t>
          </a:r>
          <a:endParaRPr lang="en-US" sz="1000" dirty="0"/>
        </a:p>
      </dgm:t>
    </dgm:pt>
    <dgm:pt modelId="{8E4E9655-03D5-0F4A-A598-83BC71F1F0FA}" type="parTrans" cxnId="{792FF37D-3CA4-FD41-97D7-F05F54448EF7}">
      <dgm:prSet/>
      <dgm:spPr/>
      <dgm:t>
        <a:bodyPr/>
        <a:lstStyle/>
        <a:p>
          <a:endParaRPr lang="en-US"/>
        </a:p>
      </dgm:t>
    </dgm:pt>
    <dgm:pt modelId="{AABCD7D3-9D79-AB44-A943-1019D5BCD689}" type="sibTrans" cxnId="{792FF37D-3CA4-FD41-97D7-F05F54448EF7}">
      <dgm:prSet/>
      <dgm:spPr/>
      <dgm:t>
        <a:bodyPr/>
        <a:lstStyle/>
        <a:p>
          <a:endParaRPr lang="en-US"/>
        </a:p>
      </dgm:t>
    </dgm:pt>
    <dgm:pt modelId="{E22866F7-261B-3741-8D0D-79F7950F502F}">
      <dgm:prSet phldrT="[Text]" custT="1"/>
      <dgm:spPr/>
      <dgm:t>
        <a:bodyPr/>
        <a:lstStyle/>
        <a:p>
          <a:r>
            <a:rPr lang="en-US" sz="1000" dirty="0" err="1"/>
            <a:t>Nguyễn</a:t>
          </a:r>
          <a:r>
            <a:rPr lang="en-US" sz="1000" dirty="0"/>
            <a:t> Anh </a:t>
          </a:r>
          <a:r>
            <a:rPr lang="en-US" sz="1000" dirty="0" err="1"/>
            <a:t>Huy</a:t>
          </a:r>
          <a:endParaRPr lang="en-US" sz="1000" dirty="0"/>
        </a:p>
      </dgm:t>
    </dgm:pt>
    <dgm:pt modelId="{6D9418D5-36CD-5045-A559-88409E6E6466}" type="parTrans" cxnId="{DA88C3DD-A9C3-374F-9521-98B1B3E02970}">
      <dgm:prSet/>
      <dgm:spPr/>
      <dgm:t>
        <a:bodyPr/>
        <a:lstStyle/>
        <a:p>
          <a:endParaRPr lang="en-US"/>
        </a:p>
      </dgm:t>
    </dgm:pt>
    <dgm:pt modelId="{8DF3DF28-DE67-DD42-B77E-F652569B8E5D}" type="sibTrans" cxnId="{DA88C3DD-A9C3-374F-9521-98B1B3E02970}">
      <dgm:prSet/>
      <dgm:spPr/>
      <dgm:t>
        <a:bodyPr/>
        <a:lstStyle/>
        <a:p>
          <a:endParaRPr lang="en-US"/>
        </a:p>
      </dgm:t>
    </dgm:pt>
    <dgm:pt modelId="{672F1819-A644-0942-93B0-525273645413}">
      <dgm:prSet custT="1"/>
      <dgm:spPr/>
      <dgm:t>
        <a:bodyPr/>
        <a:lstStyle/>
        <a:p>
          <a:r>
            <a:rPr lang="vi-VN" sz="1000" dirty="0">
              <a:latin typeface="+mj-lt"/>
            </a:rPr>
            <a:t>Trần Hải Phong</a:t>
          </a:r>
        </a:p>
      </dgm:t>
    </dgm:pt>
    <dgm:pt modelId="{235F891F-9C4A-724B-AE61-07A69D22E09A}" type="parTrans" cxnId="{6867E6B4-2E79-CC41-8454-406593483638}">
      <dgm:prSet/>
      <dgm:spPr/>
      <dgm:t>
        <a:bodyPr/>
        <a:lstStyle/>
        <a:p>
          <a:endParaRPr lang="en-US"/>
        </a:p>
      </dgm:t>
    </dgm:pt>
    <dgm:pt modelId="{E6B12CB7-0343-9E43-BC1C-86789ED824E5}" type="sibTrans" cxnId="{6867E6B4-2E79-CC41-8454-406593483638}">
      <dgm:prSet/>
      <dgm:spPr/>
      <dgm:t>
        <a:bodyPr/>
        <a:lstStyle/>
        <a:p>
          <a:endParaRPr lang="en-US"/>
        </a:p>
      </dgm:t>
    </dgm:pt>
    <dgm:pt modelId="{C0586AB4-E93A-5949-92F1-B7FB8777FA23}">
      <dgm:prSet phldrT="[Text]" custT="1"/>
      <dgm:spPr/>
      <dgm:t>
        <a:bodyPr/>
        <a:lstStyle/>
        <a:p>
          <a:r>
            <a:rPr lang="en-US" sz="1000" dirty="0" err="1"/>
            <a:t>Nguyễn</a:t>
          </a:r>
          <a:r>
            <a:rPr lang="en-US" sz="1000" dirty="0"/>
            <a:t> Anh </a:t>
          </a:r>
          <a:r>
            <a:rPr lang="en-US" sz="1000" dirty="0" err="1"/>
            <a:t>Huy</a:t>
          </a:r>
          <a:endParaRPr lang="en-US" sz="1000" dirty="0"/>
        </a:p>
      </dgm:t>
    </dgm:pt>
    <dgm:pt modelId="{31D4B802-7720-0345-83FC-BD1FD2AC2EB5}" type="parTrans" cxnId="{8D4E0B25-4558-E641-8DAB-3DABB602A394}">
      <dgm:prSet/>
      <dgm:spPr/>
      <dgm:t>
        <a:bodyPr/>
        <a:lstStyle/>
        <a:p>
          <a:endParaRPr lang="en-US"/>
        </a:p>
      </dgm:t>
    </dgm:pt>
    <dgm:pt modelId="{5E5ECCF2-A03E-9B47-A10B-389C397488EE}" type="sibTrans" cxnId="{8D4E0B25-4558-E641-8DAB-3DABB602A394}">
      <dgm:prSet/>
      <dgm:spPr/>
      <dgm:t>
        <a:bodyPr/>
        <a:lstStyle/>
        <a:p>
          <a:endParaRPr lang="en-US"/>
        </a:p>
      </dgm:t>
    </dgm:pt>
    <dgm:pt modelId="{0BF3487C-6AEF-7841-BE93-EC22909FA781}">
      <dgm:prSet custT="1"/>
      <dgm:spPr/>
      <dgm:t>
        <a:bodyPr/>
        <a:lstStyle/>
        <a:p>
          <a:r>
            <a:rPr lang="vi-VN" sz="1000" dirty="0"/>
            <a:t>Trần Trọng Phúc</a:t>
          </a:r>
        </a:p>
      </dgm:t>
    </dgm:pt>
    <dgm:pt modelId="{312635A1-3619-3C4A-91C1-166ECDC497D1}" type="parTrans" cxnId="{267BF805-C1AE-E240-92BD-AB9BE37876CD}">
      <dgm:prSet/>
      <dgm:spPr/>
      <dgm:t>
        <a:bodyPr/>
        <a:lstStyle/>
        <a:p>
          <a:endParaRPr lang="en-US"/>
        </a:p>
      </dgm:t>
    </dgm:pt>
    <dgm:pt modelId="{7332F798-3FC4-C144-8C97-C65998CB588B}" type="sibTrans" cxnId="{267BF805-C1AE-E240-92BD-AB9BE37876CD}">
      <dgm:prSet/>
      <dgm:spPr/>
      <dgm:t>
        <a:bodyPr/>
        <a:lstStyle/>
        <a:p>
          <a:endParaRPr lang="en-US"/>
        </a:p>
      </dgm:t>
    </dgm:pt>
    <dgm:pt modelId="{94C29E6B-0213-45A5-9CF8-70DA0B40B5A1}" type="pres">
      <dgm:prSet presAssocID="{13C2B266-0832-455B-815D-36AA8F75820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7B0E89-5BDC-4B40-91F0-4A12F96CBF2B}" type="pres">
      <dgm:prSet presAssocID="{EEAAD575-7B31-4971-A433-72AE3E7E917C}" presName="hierRoot1" presStyleCnt="0">
        <dgm:presLayoutVars>
          <dgm:hierBranch val="init"/>
        </dgm:presLayoutVars>
      </dgm:prSet>
      <dgm:spPr/>
    </dgm:pt>
    <dgm:pt modelId="{E268D2DE-62C4-4FA7-B6F6-B977D53DCE3A}" type="pres">
      <dgm:prSet presAssocID="{EEAAD575-7B31-4971-A433-72AE3E7E917C}" presName="rootComposite1" presStyleCnt="0"/>
      <dgm:spPr/>
    </dgm:pt>
    <dgm:pt modelId="{D74AC025-4850-4064-B0F8-EE483081AFE9}" type="pres">
      <dgm:prSet presAssocID="{EEAAD575-7B31-4971-A433-72AE3E7E917C}" presName="rootText1" presStyleLbl="node0" presStyleIdx="0" presStyleCnt="1" custScaleX="153759" custLinFactNeighborX="-4174" custLinFactNeighborY="5964">
        <dgm:presLayoutVars>
          <dgm:chPref val="3"/>
        </dgm:presLayoutVars>
      </dgm:prSet>
      <dgm:spPr/>
    </dgm:pt>
    <dgm:pt modelId="{BB57E2B5-64C4-45B0-9989-950A800D0ED5}" type="pres">
      <dgm:prSet presAssocID="{EEAAD575-7B31-4971-A433-72AE3E7E917C}" presName="rootConnector1" presStyleLbl="node1" presStyleIdx="0" presStyleCnt="0"/>
      <dgm:spPr/>
    </dgm:pt>
    <dgm:pt modelId="{8F1518CD-B5AD-4A0A-AD26-74F968BC76E1}" type="pres">
      <dgm:prSet presAssocID="{EEAAD575-7B31-4971-A433-72AE3E7E917C}" presName="hierChild2" presStyleCnt="0"/>
      <dgm:spPr/>
    </dgm:pt>
    <dgm:pt modelId="{07225FC8-1613-400D-A2AE-F12D6A250A15}" type="pres">
      <dgm:prSet presAssocID="{E977EEB0-AA17-4C07-A376-D7B3FDEBCA08}" presName="Name37" presStyleLbl="parChTrans1D2" presStyleIdx="0" presStyleCnt="5"/>
      <dgm:spPr/>
    </dgm:pt>
    <dgm:pt modelId="{1E7B8734-A681-4E45-AC4A-304F7353872D}" type="pres">
      <dgm:prSet presAssocID="{EFE09C88-D3CF-41A9-A2CB-992E999D721F}" presName="hierRoot2" presStyleCnt="0">
        <dgm:presLayoutVars>
          <dgm:hierBranch val="init"/>
        </dgm:presLayoutVars>
      </dgm:prSet>
      <dgm:spPr/>
    </dgm:pt>
    <dgm:pt modelId="{AEDA2630-0861-45BD-B228-E4B3463CFF34}" type="pres">
      <dgm:prSet presAssocID="{EFE09C88-D3CF-41A9-A2CB-992E999D721F}" presName="rootComposite" presStyleCnt="0"/>
      <dgm:spPr/>
    </dgm:pt>
    <dgm:pt modelId="{2C8DA449-6A39-4427-BD10-384E53D11287}" type="pres">
      <dgm:prSet presAssocID="{EFE09C88-D3CF-41A9-A2CB-992E999D721F}" presName="rootText" presStyleLbl="node2" presStyleIdx="0" presStyleCnt="5">
        <dgm:presLayoutVars>
          <dgm:chPref val="3"/>
        </dgm:presLayoutVars>
      </dgm:prSet>
      <dgm:spPr/>
    </dgm:pt>
    <dgm:pt modelId="{AB459C0D-5795-459F-B6EA-6F154CAB6317}" type="pres">
      <dgm:prSet presAssocID="{EFE09C88-D3CF-41A9-A2CB-992E999D721F}" presName="rootConnector" presStyleLbl="node2" presStyleIdx="0" presStyleCnt="5"/>
      <dgm:spPr/>
    </dgm:pt>
    <dgm:pt modelId="{DC52927A-F49D-421E-BFDF-C805AE38C050}" type="pres">
      <dgm:prSet presAssocID="{EFE09C88-D3CF-41A9-A2CB-992E999D721F}" presName="hierChild4" presStyleCnt="0"/>
      <dgm:spPr/>
    </dgm:pt>
    <dgm:pt modelId="{16C4A199-6B6D-4579-AE2F-5D2006C693E0}" type="pres">
      <dgm:prSet presAssocID="{CDD1772F-4C56-43F0-9C05-EECEE77EF0BF}" presName="Name37" presStyleLbl="parChTrans1D3" presStyleIdx="0" presStyleCnt="14"/>
      <dgm:spPr/>
    </dgm:pt>
    <dgm:pt modelId="{D9B9D198-D6EA-4F0E-974D-43BAFA12867C}" type="pres">
      <dgm:prSet presAssocID="{34CE325E-C991-4300-B8E5-33A418D03845}" presName="hierRoot2" presStyleCnt="0">
        <dgm:presLayoutVars>
          <dgm:hierBranch val="init"/>
        </dgm:presLayoutVars>
      </dgm:prSet>
      <dgm:spPr/>
    </dgm:pt>
    <dgm:pt modelId="{20E46E4E-AA9C-4F4F-B825-7B14BFF01ED7}" type="pres">
      <dgm:prSet presAssocID="{34CE325E-C991-4300-B8E5-33A418D03845}" presName="rootComposite" presStyleCnt="0"/>
      <dgm:spPr/>
    </dgm:pt>
    <dgm:pt modelId="{7C2E1BFA-FCF4-444D-A2A0-D62F77D55C86}" type="pres">
      <dgm:prSet presAssocID="{34CE325E-C991-4300-B8E5-33A418D03845}" presName="rootText" presStyleLbl="node3" presStyleIdx="0" presStyleCnt="14">
        <dgm:presLayoutVars>
          <dgm:chPref val="3"/>
        </dgm:presLayoutVars>
      </dgm:prSet>
      <dgm:spPr/>
    </dgm:pt>
    <dgm:pt modelId="{85F0CD85-F123-41FD-81EB-C492DBB384F7}" type="pres">
      <dgm:prSet presAssocID="{34CE325E-C991-4300-B8E5-33A418D03845}" presName="rootConnector" presStyleLbl="node3" presStyleIdx="0" presStyleCnt="14"/>
      <dgm:spPr/>
    </dgm:pt>
    <dgm:pt modelId="{1EA1EC63-01CC-4D59-9CC7-AF0E41B74D6B}" type="pres">
      <dgm:prSet presAssocID="{34CE325E-C991-4300-B8E5-33A418D03845}" presName="hierChild4" presStyleCnt="0"/>
      <dgm:spPr/>
    </dgm:pt>
    <dgm:pt modelId="{7ED1BAB8-DD51-4659-9049-017626298D27}" type="pres">
      <dgm:prSet presAssocID="{34CE325E-C991-4300-B8E5-33A418D03845}" presName="hierChild5" presStyleCnt="0"/>
      <dgm:spPr/>
    </dgm:pt>
    <dgm:pt modelId="{35BF6C2A-AD30-4F73-AC65-948BDAD60454}" type="pres">
      <dgm:prSet presAssocID="{4B6B4F36-032E-4CA8-BB36-0F335190DA51}" presName="Name37" presStyleLbl="parChTrans1D3" presStyleIdx="1" presStyleCnt="14"/>
      <dgm:spPr/>
    </dgm:pt>
    <dgm:pt modelId="{6AF25C28-2771-4A93-A135-F88201887814}" type="pres">
      <dgm:prSet presAssocID="{85C4A810-6169-4B49-96C2-10E7E79AF41D}" presName="hierRoot2" presStyleCnt="0">
        <dgm:presLayoutVars>
          <dgm:hierBranch val="init"/>
        </dgm:presLayoutVars>
      </dgm:prSet>
      <dgm:spPr/>
    </dgm:pt>
    <dgm:pt modelId="{F0A45EFB-2C43-44E4-8C97-F5248C5E989D}" type="pres">
      <dgm:prSet presAssocID="{85C4A810-6169-4B49-96C2-10E7E79AF41D}" presName="rootComposite" presStyleCnt="0"/>
      <dgm:spPr/>
    </dgm:pt>
    <dgm:pt modelId="{15998717-661C-4862-82CE-9BF4B7A6FEDA}" type="pres">
      <dgm:prSet presAssocID="{85C4A810-6169-4B49-96C2-10E7E79AF41D}" presName="rootText" presStyleLbl="node3" presStyleIdx="1" presStyleCnt="14">
        <dgm:presLayoutVars>
          <dgm:chPref val="3"/>
        </dgm:presLayoutVars>
      </dgm:prSet>
      <dgm:spPr/>
    </dgm:pt>
    <dgm:pt modelId="{64BCF54C-B534-4275-8867-C6E5F48275AD}" type="pres">
      <dgm:prSet presAssocID="{85C4A810-6169-4B49-96C2-10E7E79AF41D}" presName="rootConnector" presStyleLbl="node3" presStyleIdx="1" presStyleCnt="14"/>
      <dgm:spPr/>
    </dgm:pt>
    <dgm:pt modelId="{307BB635-2CE3-460C-874B-F1481ACC3292}" type="pres">
      <dgm:prSet presAssocID="{85C4A810-6169-4B49-96C2-10E7E79AF41D}" presName="hierChild4" presStyleCnt="0"/>
      <dgm:spPr/>
    </dgm:pt>
    <dgm:pt modelId="{34459B5D-8A63-40E7-A3DB-2E21E08AD81F}" type="pres">
      <dgm:prSet presAssocID="{85C4A810-6169-4B49-96C2-10E7E79AF41D}" presName="hierChild5" presStyleCnt="0"/>
      <dgm:spPr/>
    </dgm:pt>
    <dgm:pt modelId="{96153D8C-176B-E24A-B0BB-D5DC7999A2BF}" type="pres">
      <dgm:prSet presAssocID="{8E4E9655-03D5-0F4A-A598-83BC71F1F0FA}" presName="Name37" presStyleLbl="parChTrans1D3" presStyleIdx="2" presStyleCnt="14"/>
      <dgm:spPr/>
    </dgm:pt>
    <dgm:pt modelId="{E8B12C11-C72E-EC43-8A0D-020ADC9E401E}" type="pres">
      <dgm:prSet presAssocID="{7021E3B7-49A7-9842-9D06-46309FF3F06C}" presName="hierRoot2" presStyleCnt="0">
        <dgm:presLayoutVars>
          <dgm:hierBranch val="init"/>
        </dgm:presLayoutVars>
      </dgm:prSet>
      <dgm:spPr/>
    </dgm:pt>
    <dgm:pt modelId="{26524B6B-B434-5A46-88A6-F84EA610C659}" type="pres">
      <dgm:prSet presAssocID="{7021E3B7-49A7-9842-9D06-46309FF3F06C}" presName="rootComposite" presStyleCnt="0"/>
      <dgm:spPr/>
    </dgm:pt>
    <dgm:pt modelId="{A002ADE8-CAF1-8842-BF33-6CDDBC2D75CF}" type="pres">
      <dgm:prSet presAssocID="{7021E3B7-49A7-9842-9D06-46309FF3F06C}" presName="rootText" presStyleLbl="node3" presStyleIdx="2" presStyleCnt="14">
        <dgm:presLayoutVars>
          <dgm:chPref val="3"/>
        </dgm:presLayoutVars>
      </dgm:prSet>
      <dgm:spPr/>
    </dgm:pt>
    <dgm:pt modelId="{304A5101-1E92-8545-A074-802A6AD9C22C}" type="pres">
      <dgm:prSet presAssocID="{7021E3B7-49A7-9842-9D06-46309FF3F06C}" presName="rootConnector" presStyleLbl="node3" presStyleIdx="2" presStyleCnt="14"/>
      <dgm:spPr/>
    </dgm:pt>
    <dgm:pt modelId="{61473D12-C7C2-6C42-853E-1F8B75EDDFC3}" type="pres">
      <dgm:prSet presAssocID="{7021E3B7-49A7-9842-9D06-46309FF3F06C}" presName="hierChild4" presStyleCnt="0"/>
      <dgm:spPr/>
    </dgm:pt>
    <dgm:pt modelId="{68F195CD-A521-D044-A5AC-3FC159BD67E9}" type="pres">
      <dgm:prSet presAssocID="{7021E3B7-49A7-9842-9D06-46309FF3F06C}" presName="hierChild5" presStyleCnt="0"/>
      <dgm:spPr/>
    </dgm:pt>
    <dgm:pt modelId="{0BE47539-6009-8040-8ED8-4CBC78F25906}" type="pres">
      <dgm:prSet presAssocID="{31D4B802-7720-0345-83FC-BD1FD2AC2EB5}" presName="Name37" presStyleLbl="parChTrans1D3" presStyleIdx="3" presStyleCnt="14"/>
      <dgm:spPr/>
    </dgm:pt>
    <dgm:pt modelId="{C9767EEB-4800-884A-83D1-599657063D98}" type="pres">
      <dgm:prSet presAssocID="{C0586AB4-E93A-5949-92F1-B7FB8777FA23}" presName="hierRoot2" presStyleCnt="0">
        <dgm:presLayoutVars>
          <dgm:hierBranch val="init"/>
        </dgm:presLayoutVars>
      </dgm:prSet>
      <dgm:spPr/>
    </dgm:pt>
    <dgm:pt modelId="{73244641-C8BF-DF43-BE91-9DAE8A9A5564}" type="pres">
      <dgm:prSet presAssocID="{C0586AB4-E93A-5949-92F1-B7FB8777FA23}" presName="rootComposite" presStyleCnt="0"/>
      <dgm:spPr/>
    </dgm:pt>
    <dgm:pt modelId="{C6686F25-EC90-A54B-B015-7A9BBC4FE438}" type="pres">
      <dgm:prSet presAssocID="{C0586AB4-E93A-5949-92F1-B7FB8777FA23}" presName="rootText" presStyleLbl="node3" presStyleIdx="3" presStyleCnt="14">
        <dgm:presLayoutVars>
          <dgm:chPref val="3"/>
        </dgm:presLayoutVars>
      </dgm:prSet>
      <dgm:spPr/>
    </dgm:pt>
    <dgm:pt modelId="{78CA29D2-7DF2-1740-8319-0613B53B78DC}" type="pres">
      <dgm:prSet presAssocID="{C0586AB4-E93A-5949-92F1-B7FB8777FA23}" presName="rootConnector" presStyleLbl="node3" presStyleIdx="3" presStyleCnt="14"/>
      <dgm:spPr/>
    </dgm:pt>
    <dgm:pt modelId="{CE0630C6-CB1E-D34C-A88F-8A3C49D8C76C}" type="pres">
      <dgm:prSet presAssocID="{C0586AB4-E93A-5949-92F1-B7FB8777FA23}" presName="hierChild4" presStyleCnt="0"/>
      <dgm:spPr/>
    </dgm:pt>
    <dgm:pt modelId="{F41A1C1D-65B4-084B-B49D-64B58C11D18C}" type="pres">
      <dgm:prSet presAssocID="{C0586AB4-E93A-5949-92F1-B7FB8777FA23}" presName="hierChild5" presStyleCnt="0"/>
      <dgm:spPr/>
    </dgm:pt>
    <dgm:pt modelId="{95C20F6B-8882-40A3-8BEE-59C4956F6669}" type="pres">
      <dgm:prSet presAssocID="{EFE09C88-D3CF-41A9-A2CB-992E999D721F}" presName="hierChild5" presStyleCnt="0"/>
      <dgm:spPr/>
    </dgm:pt>
    <dgm:pt modelId="{E7C6AC64-4921-4508-89F5-906D8C31D3F8}" type="pres">
      <dgm:prSet presAssocID="{02615C3B-FB80-45E3-A998-3E4280BA4A2E}" presName="Name37" presStyleLbl="parChTrans1D2" presStyleIdx="1" presStyleCnt="5"/>
      <dgm:spPr/>
    </dgm:pt>
    <dgm:pt modelId="{0FFD5578-645C-4EE8-BB63-8C09C33E7010}" type="pres">
      <dgm:prSet presAssocID="{633BEF0A-3F0B-4FD4-AA4E-69C26CB839F3}" presName="hierRoot2" presStyleCnt="0">
        <dgm:presLayoutVars>
          <dgm:hierBranch val="init"/>
        </dgm:presLayoutVars>
      </dgm:prSet>
      <dgm:spPr/>
    </dgm:pt>
    <dgm:pt modelId="{54ABA509-013C-4B1E-8270-2662FE0DF77F}" type="pres">
      <dgm:prSet presAssocID="{633BEF0A-3F0B-4FD4-AA4E-69C26CB839F3}" presName="rootComposite" presStyleCnt="0"/>
      <dgm:spPr/>
    </dgm:pt>
    <dgm:pt modelId="{FCB4F10E-495A-4EA3-AB8F-87418CE8D986}" type="pres">
      <dgm:prSet presAssocID="{633BEF0A-3F0B-4FD4-AA4E-69C26CB839F3}" presName="rootText" presStyleLbl="node2" presStyleIdx="1" presStyleCnt="5">
        <dgm:presLayoutVars>
          <dgm:chPref val="3"/>
        </dgm:presLayoutVars>
      </dgm:prSet>
      <dgm:spPr/>
    </dgm:pt>
    <dgm:pt modelId="{50EC973B-92C0-4606-B1FC-B3585F3470F6}" type="pres">
      <dgm:prSet presAssocID="{633BEF0A-3F0B-4FD4-AA4E-69C26CB839F3}" presName="rootConnector" presStyleLbl="node2" presStyleIdx="1" presStyleCnt="5"/>
      <dgm:spPr/>
    </dgm:pt>
    <dgm:pt modelId="{174DD87D-72F7-49D5-BB02-FAB2E49A96E0}" type="pres">
      <dgm:prSet presAssocID="{633BEF0A-3F0B-4FD4-AA4E-69C26CB839F3}" presName="hierChild4" presStyleCnt="0"/>
      <dgm:spPr/>
    </dgm:pt>
    <dgm:pt modelId="{B53775B7-2B20-497A-ABC3-66443EAEC503}" type="pres">
      <dgm:prSet presAssocID="{83CB803D-BC74-447B-9ACD-39099AF51270}" presName="Name37" presStyleLbl="parChTrans1D3" presStyleIdx="4" presStyleCnt="14"/>
      <dgm:spPr/>
    </dgm:pt>
    <dgm:pt modelId="{F43EE1D9-B192-4829-AE6C-67CC86D42BE4}" type="pres">
      <dgm:prSet presAssocID="{96DC88DF-34E7-48D2-BA4B-51B6C2AD74D2}" presName="hierRoot2" presStyleCnt="0">
        <dgm:presLayoutVars>
          <dgm:hierBranch val="init"/>
        </dgm:presLayoutVars>
      </dgm:prSet>
      <dgm:spPr/>
    </dgm:pt>
    <dgm:pt modelId="{D8BF54C9-9B16-4517-AB53-D0E6B0922651}" type="pres">
      <dgm:prSet presAssocID="{96DC88DF-34E7-48D2-BA4B-51B6C2AD74D2}" presName="rootComposite" presStyleCnt="0"/>
      <dgm:spPr/>
    </dgm:pt>
    <dgm:pt modelId="{ED440C32-EF7F-4FF1-BF9E-35C5B8D033E0}" type="pres">
      <dgm:prSet presAssocID="{96DC88DF-34E7-48D2-BA4B-51B6C2AD74D2}" presName="rootText" presStyleLbl="node3" presStyleIdx="4" presStyleCnt="14">
        <dgm:presLayoutVars>
          <dgm:chPref val="3"/>
        </dgm:presLayoutVars>
      </dgm:prSet>
      <dgm:spPr/>
    </dgm:pt>
    <dgm:pt modelId="{12619F98-5FAB-4864-8317-39C61D6036E1}" type="pres">
      <dgm:prSet presAssocID="{96DC88DF-34E7-48D2-BA4B-51B6C2AD74D2}" presName="rootConnector" presStyleLbl="node3" presStyleIdx="4" presStyleCnt="14"/>
      <dgm:spPr/>
    </dgm:pt>
    <dgm:pt modelId="{1B7FD101-0007-40A8-8D0A-2184EF17CC35}" type="pres">
      <dgm:prSet presAssocID="{96DC88DF-34E7-48D2-BA4B-51B6C2AD74D2}" presName="hierChild4" presStyleCnt="0"/>
      <dgm:spPr/>
    </dgm:pt>
    <dgm:pt modelId="{BBDE163C-57E6-45F6-A880-E05CE7155299}" type="pres">
      <dgm:prSet presAssocID="{96DC88DF-34E7-48D2-BA4B-51B6C2AD74D2}" presName="hierChild5" presStyleCnt="0"/>
      <dgm:spPr/>
    </dgm:pt>
    <dgm:pt modelId="{A2086C9F-2C05-D648-A7BF-7CC9E704ED4D}" type="pres">
      <dgm:prSet presAssocID="{6D9418D5-36CD-5045-A559-88409E6E6466}" presName="Name37" presStyleLbl="parChTrans1D3" presStyleIdx="5" presStyleCnt="14"/>
      <dgm:spPr/>
    </dgm:pt>
    <dgm:pt modelId="{54FFBEFA-1C47-B442-9876-582473A7661C}" type="pres">
      <dgm:prSet presAssocID="{E22866F7-261B-3741-8D0D-79F7950F502F}" presName="hierRoot2" presStyleCnt="0">
        <dgm:presLayoutVars>
          <dgm:hierBranch val="init"/>
        </dgm:presLayoutVars>
      </dgm:prSet>
      <dgm:spPr/>
    </dgm:pt>
    <dgm:pt modelId="{8658D66B-4806-934C-87CA-EC038FF86606}" type="pres">
      <dgm:prSet presAssocID="{E22866F7-261B-3741-8D0D-79F7950F502F}" presName="rootComposite" presStyleCnt="0"/>
      <dgm:spPr/>
    </dgm:pt>
    <dgm:pt modelId="{CFA9D448-C4B4-9146-8FFB-C6BDCC94CB6A}" type="pres">
      <dgm:prSet presAssocID="{E22866F7-261B-3741-8D0D-79F7950F502F}" presName="rootText" presStyleLbl="node3" presStyleIdx="5" presStyleCnt="14">
        <dgm:presLayoutVars>
          <dgm:chPref val="3"/>
        </dgm:presLayoutVars>
      </dgm:prSet>
      <dgm:spPr/>
    </dgm:pt>
    <dgm:pt modelId="{DDB076D7-40FD-7348-93E0-FFD0B3CDD9CC}" type="pres">
      <dgm:prSet presAssocID="{E22866F7-261B-3741-8D0D-79F7950F502F}" presName="rootConnector" presStyleLbl="node3" presStyleIdx="5" presStyleCnt="14"/>
      <dgm:spPr/>
    </dgm:pt>
    <dgm:pt modelId="{6B8CF970-0962-3248-87BF-E5641CEB87BD}" type="pres">
      <dgm:prSet presAssocID="{E22866F7-261B-3741-8D0D-79F7950F502F}" presName="hierChild4" presStyleCnt="0"/>
      <dgm:spPr/>
    </dgm:pt>
    <dgm:pt modelId="{044A1EDF-422C-674B-A7DA-C860FBA0F20F}" type="pres">
      <dgm:prSet presAssocID="{E22866F7-261B-3741-8D0D-79F7950F502F}" presName="hierChild5" presStyleCnt="0"/>
      <dgm:spPr/>
    </dgm:pt>
    <dgm:pt modelId="{7AFFC37F-C8AA-463F-9681-729BA8E07722}" type="pres">
      <dgm:prSet presAssocID="{633BEF0A-3F0B-4FD4-AA4E-69C26CB839F3}" presName="hierChild5" presStyleCnt="0"/>
      <dgm:spPr/>
    </dgm:pt>
    <dgm:pt modelId="{01FD4BD1-5982-4E24-AD2F-92F5B7557FE5}" type="pres">
      <dgm:prSet presAssocID="{81295C6F-BB5D-493D-AA2F-A8559145DCF8}" presName="Name37" presStyleLbl="parChTrans1D2" presStyleIdx="2" presStyleCnt="5"/>
      <dgm:spPr/>
    </dgm:pt>
    <dgm:pt modelId="{B5FF1BFD-6743-4A7B-B08B-DDB1DE4F7D0A}" type="pres">
      <dgm:prSet presAssocID="{50679DC1-86F5-4983-BF2E-F644154465FB}" presName="hierRoot2" presStyleCnt="0">
        <dgm:presLayoutVars>
          <dgm:hierBranch val="init"/>
        </dgm:presLayoutVars>
      </dgm:prSet>
      <dgm:spPr/>
    </dgm:pt>
    <dgm:pt modelId="{3CA95B36-0C22-4BD3-A663-CBBE52738462}" type="pres">
      <dgm:prSet presAssocID="{50679DC1-86F5-4983-BF2E-F644154465FB}" presName="rootComposite" presStyleCnt="0"/>
      <dgm:spPr/>
    </dgm:pt>
    <dgm:pt modelId="{C6E6A924-81D4-49B3-B84A-085270A87EA7}" type="pres">
      <dgm:prSet presAssocID="{50679DC1-86F5-4983-BF2E-F644154465FB}" presName="rootText" presStyleLbl="node2" presStyleIdx="2" presStyleCnt="5">
        <dgm:presLayoutVars>
          <dgm:chPref val="3"/>
        </dgm:presLayoutVars>
      </dgm:prSet>
      <dgm:spPr/>
    </dgm:pt>
    <dgm:pt modelId="{FDE3E566-4D11-48A9-A443-AD833E925797}" type="pres">
      <dgm:prSet presAssocID="{50679DC1-86F5-4983-BF2E-F644154465FB}" presName="rootConnector" presStyleLbl="node2" presStyleIdx="2" presStyleCnt="5"/>
      <dgm:spPr/>
    </dgm:pt>
    <dgm:pt modelId="{4D983BC7-4D81-44CC-8F93-03CC21EBD288}" type="pres">
      <dgm:prSet presAssocID="{50679DC1-86F5-4983-BF2E-F644154465FB}" presName="hierChild4" presStyleCnt="0"/>
      <dgm:spPr/>
    </dgm:pt>
    <dgm:pt modelId="{10B200F0-4552-4AFB-8C2E-D36D7A51BF81}" type="pres">
      <dgm:prSet presAssocID="{D2FA53D9-5FD8-4200-82B2-59274A1644EC}" presName="Name37" presStyleLbl="parChTrans1D3" presStyleIdx="6" presStyleCnt="14"/>
      <dgm:spPr/>
    </dgm:pt>
    <dgm:pt modelId="{70AF5F77-EA8B-4E96-A6B0-60A57CAF8F39}" type="pres">
      <dgm:prSet presAssocID="{7E9E7E03-13F0-4D05-8F3B-C7D89194B48E}" presName="hierRoot2" presStyleCnt="0">
        <dgm:presLayoutVars>
          <dgm:hierBranch val="init"/>
        </dgm:presLayoutVars>
      </dgm:prSet>
      <dgm:spPr/>
    </dgm:pt>
    <dgm:pt modelId="{C8E84CB8-04AD-45C9-9826-2A27B6D3B41C}" type="pres">
      <dgm:prSet presAssocID="{7E9E7E03-13F0-4D05-8F3B-C7D89194B48E}" presName="rootComposite" presStyleCnt="0"/>
      <dgm:spPr/>
    </dgm:pt>
    <dgm:pt modelId="{C6203110-48B1-432F-BED9-F6E97E43F0FE}" type="pres">
      <dgm:prSet presAssocID="{7E9E7E03-13F0-4D05-8F3B-C7D89194B48E}" presName="rootText" presStyleLbl="node3" presStyleIdx="6" presStyleCnt="14" custScaleX="108826" custLinFactNeighborX="-5809" custLinFactNeighborY="537">
        <dgm:presLayoutVars>
          <dgm:chPref val="3"/>
        </dgm:presLayoutVars>
      </dgm:prSet>
      <dgm:spPr/>
    </dgm:pt>
    <dgm:pt modelId="{BF6A3163-52E4-4632-A84E-1A8A0C1B3986}" type="pres">
      <dgm:prSet presAssocID="{7E9E7E03-13F0-4D05-8F3B-C7D89194B48E}" presName="rootConnector" presStyleLbl="node3" presStyleIdx="6" presStyleCnt="14"/>
      <dgm:spPr/>
    </dgm:pt>
    <dgm:pt modelId="{C6C949F1-DC96-4605-BA21-AFCB1751CB63}" type="pres">
      <dgm:prSet presAssocID="{7E9E7E03-13F0-4D05-8F3B-C7D89194B48E}" presName="hierChild4" presStyleCnt="0"/>
      <dgm:spPr/>
    </dgm:pt>
    <dgm:pt modelId="{D16B5884-7853-48B0-BB98-348FCBEA0E39}" type="pres">
      <dgm:prSet presAssocID="{7E9E7E03-13F0-4D05-8F3B-C7D89194B48E}" presName="hierChild5" presStyleCnt="0"/>
      <dgm:spPr/>
    </dgm:pt>
    <dgm:pt modelId="{AC9B5FD2-3FCF-46D7-8C29-1E221ABF3C1D}" type="pres">
      <dgm:prSet presAssocID="{DA564541-80D6-42C1-8AA8-CC440D58182D}" presName="Name37" presStyleLbl="parChTrans1D3" presStyleIdx="7" presStyleCnt="14"/>
      <dgm:spPr/>
    </dgm:pt>
    <dgm:pt modelId="{78BCD828-DB04-40D5-9B1F-116214DA62F5}" type="pres">
      <dgm:prSet presAssocID="{A96B7B5E-E136-4DA9-A63C-CC2E5D0E6960}" presName="hierRoot2" presStyleCnt="0">
        <dgm:presLayoutVars>
          <dgm:hierBranch val="init"/>
        </dgm:presLayoutVars>
      </dgm:prSet>
      <dgm:spPr/>
    </dgm:pt>
    <dgm:pt modelId="{FD4153A1-7D68-407C-8D5A-7F2BBA13C113}" type="pres">
      <dgm:prSet presAssocID="{A96B7B5E-E136-4DA9-A63C-CC2E5D0E6960}" presName="rootComposite" presStyleCnt="0"/>
      <dgm:spPr/>
    </dgm:pt>
    <dgm:pt modelId="{0DAE5E65-BEB1-4578-84A7-843B8E7BAAA1}" type="pres">
      <dgm:prSet presAssocID="{A96B7B5E-E136-4DA9-A63C-CC2E5D0E6960}" presName="rootText" presStyleLbl="node3" presStyleIdx="7" presStyleCnt="14">
        <dgm:presLayoutVars>
          <dgm:chPref val="3"/>
        </dgm:presLayoutVars>
      </dgm:prSet>
      <dgm:spPr/>
    </dgm:pt>
    <dgm:pt modelId="{63E43104-CF57-4111-804A-2A147146C85D}" type="pres">
      <dgm:prSet presAssocID="{A96B7B5E-E136-4DA9-A63C-CC2E5D0E6960}" presName="rootConnector" presStyleLbl="node3" presStyleIdx="7" presStyleCnt="14"/>
      <dgm:spPr/>
    </dgm:pt>
    <dgm:pt modelId="{310C72FD-BBB4-413B-B5A5-2F6E7F9D5008}" type="pres">
      <dgm:prSet presAssocID="{A96B7B5E-E136-4DA9-A63C-CC2E5D0E6960}" presName="hierChild4" presStyleCnt="0"/>
      <dgm:spPr/>
    </dgm:pt>
    <dgm:pt modelId="{9180BEA5-7EE8-4484-A425-DFFF5BF40613}" type="pres">
      <dgm:prSet presAssocID="{A96B7B5E-E136-4DA9-A63C-CC2E5D0E6960}" presName="hierChild5" presStyleCnt="0"/>
      <dgm:spPr/>
    </dgm:pt>
    <dgm:pt modelId="{CBDFF49D-AF82-B743-AAD1-C8E924FFC600}" type="pres">
      <dgm:prSet presAssocID="{235F891F-9C4A-724B-AE61-07A69D22E09A}" presName="Name37" presStyleLbl="parChTrans1D3" presStyleIdx="8" presStyleCnt="14"/>
      <dgm:spPr/>
    </dgm:pt>
    <dgm:pt modelId="{67CF30F8-2C94-954B-A4EE-168C5991EA26}" type="pres">
      <dgm:prSet presAssocID="{672F1819-A644-0942-93B0-525273645413}" presName="hierRoot2" presStyleCnt="0">
        <dgm:presLayoutVars>
          <dgm:hierBranch val="init"/>
        </dgm:presLayoutVars>
      </dgm:prSet>
      <dgm:spPr/>
    </dgm:pt>
    <dgm:pt modelId="{8AEC989E-7515-EA4B-BF1F-4DF4777BEA9C}" type="pres">
      <dgm:prSet presAssocID="{672F1819-A644-0942-93B0-525273645413}" presName="rootComposite" presStyleCnt="0"/>
      <dgm:spPr/>
    </dgm:pt>
    <dgm:pt modelId="{4DA48D86-4967-C44F-BA07-555F8287C626}" type="pres">
      <dgm:prSet presAssocID="{672F1819-A644-0942-93B0-525273645413}" presName="rootText" presStyleLbl="node3" presStyleIdx="8" presStyleCnt="14">
        <dgm:presLayoutVars>
          <dgm:chPref val="3"/>
        </dgm:presLayoutVars>
      </dgm:prSet>
      <dgm:spPr/>
    </dgm:pt>
    <dgm:pt modelId="{EC6CC259-230F-6444-8D25-171B4AFBB31D}" type="pres">
      <dgm:prSet presAssocID="{672F1819-A644-0942-93B0-525273645413}" presName="rootConnector" presStyleLbl="node3" presStyleIdx="8" presStyleCnt="14"/>
      <dgm:spPr/>
    </dgm:pt>
    <dgm:pt modelId="{ED379AA7-FFF8-9847-A213-DC86B06EBCED}" type="pres">
      <dgm:prSet presAssocID="{672F1819-A644-0942-93B0-525273645413}" presName="hierChild4" presStyleCnt="0"/>
      <dgm:spPr/>
    </dgm:pt>
    <dgm:pt modelId="{A726CAB9-CB93-0446-9955-BF214F1BF44E}" type="pres">
      <dgm:prSet presAssocID="{672F1819-A644-0942-93B0-525273645413}" presName="hierChild5" presStyleCnt="0"/>
      <dgm:spPr/>
    </dgm:pt>
    <dgm:pt modelId="{67988559-0728-4AF7-A3D3-F5DEADE7E0F2}" type="pres">
      <dgm:prSet presAssocID="{50679DC1-86F5-4983-BF2E-F644154465FB}" presName="hierChild5" presStyleCnt="0"/>
      <dgm:spPr/>
    </dgm:pt>
    <dgm:pt modelId="{6B3B573A-DA3F-4A30-86DF-A789147B4A6D}" type="pres">
      <dgm:prSet presAssocID="{DFDC427D-93DB-4CAE-A32A-5D337FB6757C}" presName="Name37" presStyleLbl="parChTrans1D2" presStyleIdx="3" presStyleCnt="5"/>
      <dgm:spPr/>
    </dgm:pt>
    <dgm:pt modelId="{FA4CA5B0-6370-4B82-B47B-BFCAA9FC6403}" type="pres">
      <dgm:prSet presAssocID="{C39ADB35-27E1-41B9-94F2-0FCEF9535629}" presName="hierRoot2" presStyleCnt="0">
        <dgm:presLayoutVars>
          <dgm:hierBranch val="init"/>
        </dgm:presLayoutVars>
      </dgm:prSet>
      <dgm:spPr/>
    </dgm:pt>
    <dgm:pt modelId="{79C5F999-C2B3-46D1-9BAC-ACA51041D54E}" type="pres">
      <dgm:prSet presAssocID="{C39ADB35-27E1-41B9-94F2-0FCEF9535629}" presName="rootComposite" presStyleCnt="0"/>
      <dgm:spPr/>
    </dgm:pt>
    <dgm:pt modelId="{3E908E3F-6306-4AD8-81FA-B725440E5BB7}" type="pres">
      <dgm:prSet presAssocID="{C39ADB35-27E1-41B9-94F2-0FCEF9535629}" presName="rootText" presStyleLbl="node2" presStyleIdx="3" presStyleCnt="5">
        <dgm:presLayoutVars>
          <dgm:chPref val="3"/>
        </dgm:presLayoutVars>
      </dgm:prSet>
      <dgm:spPr/>
    </dgm:pt>
    <dgm:pt modelId="{E0F0F125-4098-4153-9A9A-31F0B33AD1AF}" type="pres">
      <dgm:prSet presAssocID="{C39ADB35-27E1-41B9-94F2-0FCEF9535629}" presName="rootConnector" presStyleLbl="node2" presStyleIdx="3" presStyleCnt="5"/>
      <dgm:spPr/>
    </dgm:pt>
    <dgm:pt modelId="{30324D59-7F60-49A0-8F8B-5C388F451D68}" type="pres">
      <dgm:prSet presAssocID="{C39ADB35-27E1-41B9-94F2-0FCEF9535629}" presName="hierChild4" presStyleCnt="0"/>
      <dgm:spPr/>
    </dgm:pt>
    <dgm:pt modelId="{D4397D46-084A-476A-942A-71554320DF77}" type="pres">
      <dgm:prSet presAssocID="{69B6D468-5FC4-465E-8CD1-A6F77F1F9531}" presName="Name37" presStyleLbl="parChTrans1D3" presStyleIdx="9" presStyleCnt="14"/>
      <dgm:spPr/>
    </dgm:pt>
    <dgm:pt modelId="{D2483A28-5D66-4325-829E-49079337A55F}" type="pres">
      <dgm:prSet presAssocID="{2FA6F120-7A21-408E-B732-77DFB23D8F7E}" presName="hierRoot2" presStyleCnt="0">
        <dgm:presLayoutVars>
          <dgm:hierBranch val="init"/>
        </dgm:presLayoutVars>
      </dgm:prSet>
      <dgm:spPr/>
    </dgm:pt>
    <dgm:pt modelId="{91DC1140-9C57-4260-9BD4-37DD7869ACE4}" type="pres">
      <dgm:prSet presAssocID="{2FA6F120-7A21-408E-B732-77DFB23D8F7E}" presName="rootComposite" presStyleCnt="0"/>
      <dgm:spPr/>
    </dgm:pt>
    <dgm:pt modelId="{EB5E090B-4280-4461-BD17-BFD7A8F91091}" type="pres">
      <dgm:prSet presAssocID="{2FA6F120-7A21-408E-B732-77DFB23D8F7E}" presName="rootText" presStyleLbl="node3" presStyleIdx="9" presStyleCnt="14" custLinFactY="32552" custLinFactNeighborX="-6682" custLinFactNeighborY="100000">
        <dgm:presLayoutVars>
          <dgm:chPref val="3"/>
        </dgm:presLayoutVars>
      </dgm:prSet>
      <dgm:spPr/>
    </dgm:pt>
    <dgm:pt modelId="{44AC2EA1-2B38-404E-AE6C-54793C3970F6}" type="pres">
      <dgm:prSet presAssocID="{2FA6F120-7A21-408E-B732-77DFB23D8F7E}" presName="rootConnector" presStyleLbl="node3" presStyleIdx="9" presStyleCnt="14"/>
      <dgm:spPr/>
    </dgm:pt>
    <dgm:pt modelId="{1EB0E03D-1955-4E67-8E54-04EEAAD0ADC9}" type="pres">
      <dgm:prSet presAssocID="{2FA6F120-7A21-408E-B732-77DFB23D8F7E}" presName="hierChild4" presStyleCnt="0"/>
      <dgm:spPr/>
    </dgm:pt>
    <dgm:pt modelId="{59790A65-EBEA-4B45-9E2A-3FC6D46CD8DC}" type="pres">
      <dgm:prSet presAssocID="{2FA6F120-7A21-408E-B732-77DFB23D8F7E}" presName="hierChild5" presStyleCnt="0"/>
      <dgm:spPr/>
    </dgm:pt>
    <dgm:pt modelId="{1565373B-47C1-4DFB-9A99-36344B16C15E}" type="pres">
      <dgm:prSet presAssocID="{BD87A6DB-0CD5-46FC-B944-147303C1D7F0}" presName="Name37" presStyleLbl="parChTrans1D3" presStyleIdx="10" presStyleCnt="14"/>
      <dgm:spPr/>
    </dgm:pt>
    <dgm:pt modelId="{3AE36BB3-B843-488A-A011-A7947F3392E7}" type="pres">
      <dgm:prSet presAssocID="{A901C3F0-2112-4E3D-B2C9-6C05E222365F}" presName="hierRoot2" presStyleCnt="0">
        <dgm:presLayoutVars>
          <dgm:hierBranch val="init"/>
        </dgm:presLayoutVars>
      </dgm:prSet>
      <dgm:spPr/>
    </dgm:pt>
    <dgm:pt modelId="{2C01E3CF-1BDC-45CA-9905-41C020A84E01}" type="pres">
      <dgm:prSet presAssocID="{A901C3F0-2112-4E3D-B2C9-6C05E222365F}" presName="rootComposite" presStyleCnt="0"/>
      <dgm:spPr/>
    </dgm:pt>
    <dgm:pt modelId="{9C8FC3AF-053E-41A0-9D9E-5BE3A2D697E9}" type="pres">
      <dgm:prSet presAssocID="{A901C3F0-2112-4E3D-B2C9-6C05E222365F}" presName="rootText" presStyleLbl="node3" presStyleIdx="10" presStyleCnt="14" custLinFactY="-42307" custLinFactNeighborX="-4771" custLinFactNeighborY="-100000">
        <dgm:presLayoutVars>
          <dgm:chPref val="3"/>
        </dgm:presLayoutVars>
      </dgm:prSet>
      <dgm:spPr/>
    </dgm:pt>
    <dgm:pt modelId="{3DA1FDFA-8575-4958-8C2C-DD5957F6DE97}" type="pres">
      <dgm:prSet presAssocID="{A901C3F0-2112-4E3D-B2C9-6C05E222365F}" presName="rootConnector" presStyleLbl="node3" presStyleIdx="10" presStyleCnt="14"/>
      <dgm:spPr/>
    </dgm:pt>
    <dgm:pt modelId="{1DB77DBA-08B9-4093-97A2-CF5D85A0BF44}" type="pres">
      <dgm:prSet presAssocID="{A901C3F0-2112-4E3D-B2C9-6C05E222365F}" presName="hierChild4" presStyleCnt="0"/>
      <dgm:spPr/>
    </dgm:pt>
    <dgm:pt modelId="{34DA3F54-C890-4A86-AE68-B8B4E776B2E0}" type="pres">
      <dgm:prSet presAssocID="{A901C3F0-2112-4E3D-B2C9-6C05E222365F}" presName="hierChild5" presStyleCnt="0"/>
      <dgm:spPr/>
    </dgm:pt>
    <dgm:pt modelId="{BF2AFA35-6674-43C4-A54A-41074E918D57}" type="pres">
      <dgm:prSet presAssocID="{C39ADB35-27E1-41B9-94F2-0FCEF9535629}" presName="hierChild5" presStyleCnt="0"/>
      <dgm:spPr/>
    </dgm:pt>
    <dgm:pt modelId="{083F78BC-5384-4509-9CDE-11BC8B4026BC}" type="pres">
      <dgm:prSet presAssocID="{B66FFE59-6AFD-4FAA-9ED2-794B2F765D88}" presName="Name37" presStyleLbl="parChTrans1D2" presStyleIdx="4" presStyleCnt="5"/>
      <dgm:spPr/>
    </dgm:pt>
    <dgm:pt modelId="{02B28A71-42E2-48BD-ABAA-9A15C602A695}" type="pres">
      <dgm:prSet presAssocID="{99AA68E9-1ECF-499B-B612-C43A7212EB0F}" presName="hierRoot2" presStyleCnt="0">
        <dgm:presLayoutVars>
          <dgm:hierBranch val="init"/>
        </dgm:presLayoutVars>
      </dgm:prSet>
      <dgm:spPr/>
    </dgm:pt>
    <dgm:pt modelId="{547E144A-0A25-4E78-89EB-5EF7F75DAE92}" type="pres">
      <dgm:prSet presAssocID="{99AA68E9-1ECF-499B-B612-C43A7212EB0F}" presName="rootComposite" presStyleCnt="0"/>
      <dgm:spPr/>
    </dgm:pt>
    <dgm:pt modelId="{82E6C2F8-924F-44D5-B9CB-BE4A1870DD8D}" type="pres">
      <dgm:prSet presAssocID="{99AA68E9-1ECF-499B-B612-C43A7212EB0F}" presName="rootText" presStyleLbl="node2" presStyleIdx="4" presStyleCnt="5">
        <dgm:presLayoutVars>
          <dgm:chPref val="3"/>
        </dgm:presLayoutVars>
      </dgm:prSet>
      <dgm:spPr/>
    </dgm:pt>
    <dgm:pt modelId="{241ED4F1-EF57-4A67-B8E9-03BA3E982C00}" type="pres">
      <dgm:prSet presAssocID="{99AA68E9-1ECF-499B-B612-C43A7212EB0F}" presName="rootConnector" presStyleLbl="node2" presStyleIdx="4" presStyleCnt="5"/>
      <dgm:spPr/>
    </dgm:pt>
    <dgm:pt modelId="{0C246F83-7A1B-4883-9F3E-DDCF95780947}" type="pres">
      <dgm:prSet presAssocID="{99AA68E9-1ECF-499B-B612-C43A7212EB0F}" presName="hierChild4" presStyleCnt="0"/>
      <dgm:spPr/>
    </dgm:pt>
    <dgm:pt modelId="{2A09B29B-EA45-4E73-B677-C3DC18EB49C5}" type="pres">
      <dgm:prSet presAssocID="{491EC139-6C25-48FD-B495-2417F1B1B036}" presName="Name37" presStyleLbl="parChTrans1D3" presStyleIdx="11" presStyleCnt="14"/>
      <dgm:spPr/>
    </dgm:pt>
    <dgm:pt modelId="{9B64DC90-E7A3-4207-AC16-C8A7B30AE44C}" type="pres">
      <dgm:prSet presAssocID="{106DA203-3812-486A-8F98-32A3F013DAA9}" presName="hierRoot2" presStyleCnt="0">
        <dgm:presLayoutVars>
          <dgm:hierBranch val="init"/>
        </dgm:presLayoutVars>
      </dgm:prSet>
      <dgm:spPr/>
    </dgm:pt>
    <dgm:pt modelId="{C123654D-41E6-4893-80CA-48FA7FFCE2F6}" type="pres">
      <dgm:prSet presAssocID="{106DA203-3812-486A-8F98-32A3F013DAA9}" presName="rootComposite" presStyleCnt="0"/>
      <dgm:spPr/>
    </dgm:pt>
    <dgm:pt modelId="{A655CF62-46A6-4D79-86F2-532C6E4ADAF0}" type="pres">
      <dgm:prSet presAssocID="{106DA203-3812-486A-8F98-32A3F013DAA9}" presName="rootText" presStyleLbl="node3" presStyleIdx="11" presStyleCnt="14">
        <dgm:presLayoutVars>
          <dgm:chPref val="3"/>
        </dgm:presLayoutVars>
      </dgm:prSet>
      <dgm:spPr/>
    </dgm:pt>
    <dgm:pt modelId="{FA4F6EC0-0BAD-416F-9E6A-E421602F68F1}" type="pres">
      <dgm:prSet presAssocID="{106DA203-3812-486A-8F98-32A3F013DAA9}" presName="rootConnector" presStyleLbl="node3" presStyleIdx="11" presStyleCnt="14"/>
      <dgm:spPr/>
    </dgm:pt>
    <dgm:pt modelId="{22AD0D7F-15B9-482B-A60E-7E1BA58DFAB6}" type="pres">
      <dgm:prSet presAssocID="{106DA203-3812-486A-8F98-32A3F013DAA9}" presName="hierChild4" presStyleCnt="0"/>
      <dgm:spPr/>
    </dgm:pt>
    <dgm:pt modelId="{E4356E2F-C66A-409B-BA80-9A42C83B1BDF}" type="pres">
      <dgm:prSet presAssocID="{106DA203-3812-486A-8F98-32A3F013DAA9}" presName="hierChild5" presStyleCnt="0"/>
      <dgm:spPr/>
    </dgm:pt>
    <dgm:pt modelId="{47A9F6FE-D9A2-48AD-8405-3C6A4493D0D0}" type="pres">
      <dgm:prSet presAssocID="{12867144-7FE7-417D-A90F-F5639EA1FF39}" presName="Name37" presStyleLbl="parChTrans1D3" presStyleIdx="12" presStyleCnt="14"/>
      <dgm:spPr/>
    </dgm:pt>
    <dgm:pt modelId="{4986091B-84D3-4F86-A994-38D4E58F7DB9}" type="pres">
      <dgm:prSet presAssocID="{2C510099-955D-4343-992E-013DE05F5B1C}" presName="hierRoot2" presStyleCnt="0">
        <dgm:presLayoutVars>
          <dgm:hierBranch val="init"/>
        </dgm:presLayoutVars>
      </dgm:prSet>
      <dgm:spPr/>
    </dgm:pt>
    <dgm:pt modelId="{281821A2-DBD6-444E-A603-9D05A5454D05}" type="pres">
      <dgm:prSet presAssocID="{2C510099-955D-4343-992E-013DE05F5B1C}" presName="rootComposite" presStyleCnt="0"/>
      <dgm:spPr/>
    </dgm:pt>
    <dgm:pt modelId="{6437A3C4-D9BE-405A-882C-5E9FDBA4E390}" type="pres">
      <dgm:prSet presAssocID="{2C510099-955D-4343-992E-013DE05F5B1C}" presName="rootText" presStyleLbl="node3" presStyleIdx="12" presStyleCnt="14">
        <dgm:presLayoutVars>
          <dgm:chPref val="3"/>
        </dgm:presLayoutVars>
      </dgm:prSet>
      <dgm:spPr/>
    </dgm:pt>
    <dgm:pt modelId="{06A9A3AB-02D9-431A-A580-D6B2EC93D5B6}" type="pres">
      <dgm:prSet presAssocID="{2C510099-955D-4343-992E-013DE05F5B1C}" presName="rootConnector" presStyleLbl="node3" presStyleIdx="12" presStyleCnt="14"/>
      <dgm:spPr/>
    </dgm:pt>
    <dgm:pt modelId="{251E9B90-A2A8-4F94-87AE-C8272CBC5791}" type="pres">
      <dgm:prSet presAssocID="{2C510099-955D-4343-992E-013DE05F5B1C}" presName="hierChild4" presStyleCnt="0"/>
      <dgm:spPr/>
    </dgm:pt>
    <dgm:pt modelId="{E5BC9E00-B430-49C5-BE7D-9052635C2840}" type="pres">
      <dgm:prSet presAssocID="{2C510099-955D-4343-992E-013DE05F5B1C}" presName="hierChild5" presStyleCnt="0"/>
      <dgm:spPr/>
    </dgm:pt>
    <dgm:pt modelId="{AB05BDB9-862F-7D4A-AEDD-B0B8BE34AA19}" type="pres">
      <dgm:prSet presAssocID="{312635A1-3619-3C4A-91C1-166ECDC497D1}" presName="Name37" presStyleLbl="parChTrans1D3" presStyleIdx="13" presStyleCnt="14"/>
      <dgm:spPr/>
    </dgm:pt>
    <dgm:pt modelId="{7EDBA2F4-38F2-B342-8ACB-2CBB12E79A65}" type="pres">
      <dgm:prSet presAssocID="{0BF3487C-6AEF-7841-BE93-EC22909FA781}" presName="hierRoot2" presStyleCnt="0">
        <dgm:presLayoutVars>
          <dgm:hierBranch val="init"/>
        </dgm:presLayoutVars>
      </dgm:prSet>
      <dgm:spPr/>
    </dgm:pt>
    <dgm:pt modelId="{4E5C4F74-FBF9-9D4F-A173-B12FEF884D4D}" type="pres">
      <dgm:prSet presAssocID="{0BF3487C-6AEF-7841-BE93-EC22909FA781}" presName="rootComposite" presStyleCnt="0"/>
      <dgm:spPr/>
    </dgm:pt>
    <dgm:pt modelId="{B3AB6C68-2C2A-3C42-B727-AD96EA10C35D}" type="pres">
      <dgm:prSet presAssocID="{0BF3487C-6AEF-7841-BE93-EC22909FA781}" presName="rootText" presStyleLbl="node3" presStyleIdx="13" presStyleCnt="14">
        <dgm:presLayoutVars>
          <dgm:chPref val="3"/>
        </dgm:presLayoutVars>
      </dgm:prSet>
      <dgm:spPr/>
    </dgm:pt>
    <dgm:pt modelId="{B23B9822-870D-474B-A8A4-11B662680D71}" type="pres">
      <dgm:prSet presAssocID="{0BF3487C-6AEF-7841-BE93-EC22909FA781}" presName="rootConnector" presStyleLbl="node3" presStyleIdx="13" presStyleCnt="14"/>
      <dgm:spPr/>
    </dgm:pt>
    <dgm:pt modelId="{A4863A44-866F-6147-9F76-F0BAEF9F372A}" type="pres">
      <dgm:prSet presAssocID="{0BF3487C-6AEF-7841-BE93-EC22909FA781}" presName="hierChild4" presStyleCnt="0"/>
      <dgm:spPr/>
    </dgm:pt>
    <dgm:pt modelId="{5599C009-BDFA-FD47-A565-576212036E5E}" type="pres">
      <dgm:prSet presAssocID="{0BF3487C-6AEF-7841-BE93-EC22909FA781}" presName="hierChild5" presStyleCnt="0"/>
      <dgm:spPr/>
    </dgm:pt>
    <dgm:pt modelId="{7D09DC4F-7E93-46FE-B743-BFB200274181}" type="pres">
      <dgm:prSet presAssocID="{99AA68E9-1ECF-499B-B612-C43A7212EB0F}" presName="hierChild5" presStyleCnt="0"/>
      <dgm:spPr/>
    </dgm:pt>
    <dgm:pt modelId="{5222B204-FC51-4A3B-9471-7885FDBAC427}" type="pres">
      <dgm:prSet presAssocID="{EEAAD575-7B31-4971-A433-72AE3E7E917C}" presName="hierChild3" presStyleCnt="0"/>
      <dgm:spPr/>
    </dgm:pt>
  </dgm:ptLst>
  <dgm:cxnLst>
    <dgm:cxn modelId="{0869E001-A491-4EFD-92E2-63CE82BBA347}" type="presOf" srcId="{DA564541-80D6-42C1-8AA8-CC440D58182D}" destId="{AC9B5FD2-3FCF-46D7-8C29-1E221ABF3C1D}" srcOrd="0" destOrd="0" presId="urn:microsoft.com/office/officeart/2005/8/layout/orgChart1"/>
    <dgm:cxn modelId="{FABB0D04-6BBE-4B6F-BC0E-ECA71D012490}" srcId="{50679DC1-86F5-4983-BF2E-F644154465FB}" destId="{7E9E7E03-13F0-4D05-8F3B-C7D89194B48E}" srcOrd="0" destOrd="0" parTransId="{D2FA53D9-5FD8-4200-82B2-59274A1644EC}" sibTransId="{9524FBD6-B497-4AEC-AEAE-2A6D7F6A9F67}"/>
    <dgm:cxn modelId="{267BF805-C1AE-E240-92BD-AB9BE37876CD}" srcId="{99AA68E9-1ECF-499B-B612-C43A7212EB0F}" destId="{0BF3487C-6AEF-7841-BE93-EC22909FA781}" srcOrd="2" destOrd="0" parTransId="{312635A1-3619-3C4A-91C1-166ECDC497D1}" sibTransId="{7332F798-3FC4-C144-8C97-C65998CB588B}"/>
    <dgm:cxn modelId="{1381820A-A023-44F2-A6EC-7E0AD3B17263}" type="presOf" srcId="{106DA203-3812-486A-8F98-32A3F013DAA9}" destId="{A655CF62-46A6-4D79-86F2-532C6E4ADAF0}" srcOrd="0" destOrd="0" presId="urn:microsoft.com/office/officeart/2005/8/layout/orgChart1"/>
    <dgm:cxn modelId="{8FB91610-FB71-444C-88DA-B1922177107F}" type="presOf" srcId="{13C2B266-0832-455B-815D-36AA8F75820A}" destId="{94C29E6B-0213-45A5-9CF8-70DA0B40B5A1}" srcOrd="0" destOrd="0" presId="urn:microsoft.com/office/officeart/2005/8/layout/orgChart1"/>
    <dgm:cxn modelId="{5A4A5314-91DC-4110-B5DF-4620C058904D}" srcId="{633BEF0A-3F0B-4FD4-AA4E-69C26CB839F3}" destId="{96DC88DF-34E7-48D2-BA4B-51B6C2AD74D2}" srcOrd="0" destOrd="0" parTransId="{83CB803D-BC74-447B-9ACD-39099AF51270}" sibTransId="{087A2772-49D0-494A-BD6F-2E1EA5DF8988}"/>
    <dgm:cxn modelId="{B901771A-BC3C-4689-A99A-66E97FD1466A}" type="presOf" srcId="{491EC139-6C25-48FD-B495-2417F1B1B036}" destId="{2A09B29B-EA45-4E73-B677-C3DC18EB49C5}" srcOrd="0" destOrd="0" presId="urn:microsoft.com/office/officeart/2005/8/layout/orgChart1"/>
    <dgm:cxn modelId="{F092411B-7497-4361-9F5C-21D494288D22}" type="presOf" srcId="{2C510099-955D-4343-992E-013DE05F5B1C}" destId="{06A9A3AB-02D9-431A-A580-D6B2EC93D5B6}" srcOrd="1" destOrd="0" presId="urn:microsoft.com/office/officeart/2005/8/layout/orgChart1"/>
    <dgm:cxn modelId="{2254A81B-8575-4A7F-84C1-404CA5699AA2}" type="presOf" srcId="{A901C3F0-2112-4E3D-B2C9-6C05E222365F}" destId="{9C8FC3AF-053E-41A0-9D9E-5BE3A2D697E9}" srcOrd="0" destOrd="0" presId="urn:microsoft.com/office/officeart/2005/8/layout/orgChart1"/>
    <dgm:cxn modelId="{C3179924-AE6C-4E3A-BCEC-09F754D8B4F8}" type="presOf" srcId="{96DC88DF-34E7-48D2-BA4B-51B6C2AD74D2}" destId="{ED440C32-EF7F-4FF1-BF9E-35C5B8D033E0}" srcOrd="0" destOrd="0" presId="urn:microsoft.com/office/officeart/2005/8/layout/orgChart1"/>
    <dgm:cxn modelId="{8D4E0B25-4558-E641-8DAB-3DABB602A394}" srcId="{EFE09C88-D3CF-41A9-A2CB-992E999D721F}" destId="{C0586AB4-E93A-5949-92F1-B7FB8777FA23}" srcOrd="3" destOrd="0" parTransId="{31D4B802-7720-0345-83FC-BD1FD2AC2EB5}" sibTransId="{5E5ECCF2-A03E-9B47-A10B-389C397488EE}"/>
    <dgm:cxn modelId="{A8107D2A-7926-449D-A2FA-C059197AAE44}" type="presOf" srcId="{CDD1772F-4C56-43F0-9C05-EECEE77EF0BF}" destId="{16C4A199-6B6D-4579-AE2F-5D2006C693E0}" srcOrd="0" destOrd="0" presId="urn:microsoft.com/office/officeart/2005/8/layout/orgChart1"/>
    <dgm:cxn modelId="{88844F2B-7586-4225-917C-067FE0F1C502}" srcId="{EEAAD575-7B31-4971-A433-72AE3E7E917C}" destId="{EFE09C88-D3CF-41A9-A2CB-992E999D721F}" srcOrd="0" destOrd="0" parTransId="{E977EEB0-AA17-4C07-A376-D7B3FDEBCA08}" sibTransId="{9AE73E97-A540-42C5-90D7-BC77BFB1B5E3}"/>
    <dgm:cxn modelId="{56D1A42D-3AFB-0349-A037-750FCE932FB7}" type="presOf" srcId="{235F891F-9C4A-724B-AE61-07A69D22E09A}" destId="{CBDFF49D-AF82-B743-AAD1-C8E924FFC600}" srcOrd="0" destOrd="0" presId="urn:microsoft.com/office/officeart/2005/8/layout/orgChart1"/>
    <dgm:cxn modelId="{2120B13A-C548-4EB6-870F-3E6C222C10E1}" type="presOf" srcId="{DFDC427D-93DB-4CAE-A32A-5D337FB6757C}" destId="{6B3B573A-DA3F-4A30-86DF-A789147B4A6D}" srcOrd="0" destOrd="0" presId="urn:microsoft.com/office/officeart/2005/8/layout/orgChart1"/>
    <dgm:cxn modelId="{D0AC6E3B-BBD0-334B-8034-ED65C28DA5C1}" type="presOf" srcId="{31D4B802-7720-0345-83FC-BD1FD2AC2EB5}" destId="{0BE47539-6009-8040-8ED8-4CBC78F25906}" srcOrd="0" destOrd="0" presId="urn:microsoft.com/office/officeart/2005/8/layout/orgChart1"/>
    <dgm:cxn modelId="{59EF583D-BF67-A540-8451-E7AB8FC684B6}" type="presOf" srcId="{E22866F7-261B-3741-8D0D-79F7950F502F}" destId="{DDB076D7-40FD-7348-93E0-FFD0B3CDD9CC}" srcOrd="1" destOrd="0" presId="urn:microsoft.com/office/officeart/2005/8/layout/orgChart1"/>
    <dgm:cxn modelId="{1248973D-2F0E-4161-B577-DE63EE22B039}" type="presOf" srcId="{99AA68E9-1ECF-499B-B612-C43A7212EB0F}" destId="{82E6C2F8-924F-44D5-B9CB-BE4A1870DD8D}" srcOrd="0" destOrd="0" presId="urn:microsoft.com/office/officeart/2005/8/layout/orgChart1"/>
    <dgm:cxn modelId="{6BF4A63F-EA52-48C5-BC3F-A38581AAFAE3}" type="presOf" srcId="{12867144-7FE7-417D-A90F-F5639EA1FF39}" destId="{47A9F6FE-D9A2-48AD-8405-3C6A4493D0D0}" srcOrd="0" destOrd="0" presId="urn:microsoft.com/office/officeart/2005/8/layout/orgChart1"/>
    <dgm:cxn modelId="{1B6B3F40-96CA-4FCD-AFF1-7E9297D17D1B}" srcId="{EFE09C88-D3CF-41A9-A2CB-992E999D721F}" destId="{34CE325E-C991-4300-B8E5-33A418D03845}" srcOrd="0" destOrd="0" parTransId="{CDD1772F-4C56-43F0-9C05-EECEE77EF0BF}" sibTransId="{02EDF299-BC7C-4DD2-AA79-2DB4505632F4}"/>
    <dgm:cxn modelId="{22A9335D-A624-494A-8E59-F0F232635EE7}" type="presOf" srcId="{C0586AB4-E93A-5949-92F1-B7FB8777FA23}" destId="{C6686F25-EC90-A54B-B015-7A9BBC4FE438}" srcOrd="0" destOrd="0" presId="urn:microsoft.com/office/officeart/2005/8/layout/orgChart1"/>
    <dgm:cxn modelId="{DE72CE5D-6A90-4260-AF91-122D0EF18CCB}" srcId="{99AA68E9-1ECF-499B-B612-C43A7212EB0F}" destId="{2C510099-955D-4343-992E-013DE05F5B1C}" srcOrd="1" destOrd="0" parTransId="{12867144-7FE7-417D-A90F-F5639EA1FF39}" sibTransId="{3D50B12D-FEFA-4658-8141-42E3B2899742}"/>
    <dgm:cxn modelId="{7B902960-C967-4F92-B412-9FE4098E443F}" type="presOf" srcId="{B66FFE59-6AFD-4FAA-9ED2-794B2F765D88}" destId="{083F78BC-5384-4509-9CDE-11BC8B4026BC}" srcOrd="0" destOrd="0" presId="urn:microsoft.com/office/officeart/2005/8/layout/orgChart1"/>
    <dgm:cxn modelId="{E468D560-A2CF-4627-9875-89EE87D07F2A}" type="presOf" srcId="{A901C3F0-2112-4E3D-B2C9-6C05E222365F}" destId="{3DA1FDFA-8575-4958-8C2C-DD5957F6DE97}" srcOrd="1" destOrd="0" presId="urn:microsoft.com/office/officeart/2005/8/layout/orgChart1"/>
    <dgm:cxn modelId="{01774D41-E6BE-4089-9176-844D55C0CA71}" type="presOf" srcId="{4B6B4F36-032E-4CA8-BB36-0F335190DA51}" destId="{35BF6C2A-AD30-4F73-AC65-948BDAD60454}" srcOrd="0" destOrd="0" presId="urn:microsoft.com/office/officeart/2005/8/layout/orgChart1"/>
    <dgm:cxn modelId="{BB6AC842-348A-5243-A3FD-E5E3C8522217}" type="presOf" srcId="{672F1819-A644-0942-93B0-525273645413}" destId="{EC6CC259-230F-6444-8D25-171B4AFBB31D}" srcOrd="1" destOrd="0" presId="urn:microsoft.com/office/officeart/2005/8/layout/orgChart1"/>
    <dgm:cxn modelId="{AB988B44-19D6-4711-9915-2856D21CB069}" type="presOf" srcId="{633BEF0A-3F0B-4FD4-AA4E-69C26CB839F3}" destId="{50EC973B-92C0-4606-B1FC-B3585F3470F6}" srcOrd="1" destOrd="0" presId="urn:microsoft.com/office/officeart/2005/8/layout/orgChart1"/>
    <dgm:cxn modelId="{D8AA8B44-A3CB-4619-88E5-32A2FEA55490}" type="presOf" srcId="{EEAAD575-7B31-4971-A433-72AE3E7E917C}" destId="{BB57E2B5-64C4-45B0-9989-950A800D0ED5}" srcOrd="1" destOrd="0" presId="urn:microsoft.com/office/officeart/2005/8/layout/orgChart1"/>
    <dgm:cxn modelId="{2FAFCA64-004C-2E4D-AAF7-0F40C82CC835}" type="presOf" srcId="{8E4E9655-03D5-0F4A-A598-83BC71F1F0FA}" destId="{96153D8C-176B-E24A-B0BB-D5DC7999A2BF}" srcOrd="0" destOrd="0" presId="urn:microsoft.com/office/officeart/2005/8/layout/orgChart1"/>
    <dgm:cxn modelId="{FE5C8B4F-C1F7-410E-B59D-45F0C7B02C49}" type="presOf" srcId="{99AA68E9-1ECF-499B-B612-C43A7212EB0F}" destId="{241ED4F1-EF57-4A67-B8E9-03BA3E982C00}" srcOrd="1" destOrd="0" presId="urn:microsoft.com/office/officeart/2005/8/layout/orgChart1"/>
    <dgm:cxn modelId="{57887D74-1F5B-4CC9-BA7F-FDC7BB801503}" type="presOf" srcId="{50679DC1-86F5-4983-BF2E-F644154465FB}" destId="{C6E6A924-81D4-49B3-B84A-085270A87EA7}" srcOrd="0" destOrd="0" presId="urn:microsoft.com/office/officeart/2005/8/layout/orgChart1"/>
    <dgm:cxn modelId="{6477F554-139C-064E-B321-6EA3B1F7F54C}" type="presOf" srcId="{312635A1-3619-3C4A-91C1-166ECDC497D1}" destId="{AB05BDB9-862F-7D4A-AEDD-B0B8BE34AA19}" srcOrd="0" destOrd="0" presId="urn:microsoft.com/office/officeart/2005/8/layout/orgChart1"/>
    <dgm:cxn modelId="{CD57F854-2747-414F-ACB4-CCB674737C38}" type="presOf" srcId="{83CB803D-BC74-447B-9ACD-39099AF51270}" destId="{B53775B7-2B20-497A-ABC3-66443EAEC503}" srcOrd="0" destOrd="0" presId="urn:microsoft.com/office/officeart/2005/8/layout/orgChart1"/>
    <dgm:cxn modelId="{E0DD1279-697A-49DC-9144-1955F2EF62F3}" type="presOf" srcId="{7E9E7E03-13F0-4D05-8F3B-C7D89194B48E}" destId="{BF6A3163-52E4-4632-A84E-1A8A0C1B3986}" srcOrd="1" destOrd="0" presId="urn:microsoft.com/office/officeart/2005/8/layout/orgChart1"/>
    <dgm:cxn modelId="{5B393C7A-9790-4E26-AE55-772468FBDF30}" type="presOf" srcId="{85C4A810-6169-4B49-96C2-10E7E79AF41D}" destId="{64BCF54C-B534-4275-8867-C6E5F48275AD}" srcOrd="1" destOrd="0" presId="urn:microsoft.com/office/officeart/2005/8/layout/orgChart1"/>
    <dgm:cxn modelId="{D07F327D-EAC1-410E-97D4-34D633F169D7}" type="presOf" srcId="{7E9E7E03-13F0-4D05-8F3B-C7D89194B48E}" destId="{C6203110-48B1-432F-BED9-F6E97E43F0FE}" srcOrd="0" destOrd="0" presId="urn:microsoft.com/office/officeart/2005/8/layout/orgChart1"/>
    <dgm:cxn modelId="{792FF37D-3CA4-FD41-97D7-F05F54448EF7}" srcId="{EFE09C88-D3CF-41A9-A2CB-992E999D721F}" destId="{7021E3B7-49A7-9842-9D06-46309FF3F06C}" srcOrd="2" destOrd="0" parTransId="{8E4E9655-03D5-0F4A-A598-83BC71F1F0FA}" sibTransId="{AABCD7D3-9D79-AB44-A943-1019D5BCD689}"/>
    <dgm:cxn modelId="{0E8C7580-76C1-496C-BF38-AC9D1D418BAE}" type="presOf" srcId="{85C4A810-6169-4B49-96C2-10E7E79AF41D}" destId="{15998717-661C-4862-82CE-9BF4B7A6FEDA}" srcOrd="0" destOrd="0" presId="urn:microsoft.com/office/officeart/2005/8/layout/orgChart1"/>
    <dgm:cxn modelId="{8979E481-6014-431C-BBA5-4ADE550AEB0D}" srcId="{EEAAD575-7B31-4971-A433-72AE3E7E917C}" destId="{50679DC1-86F5-4983-BF2E-F644154465FB}" srcOrd="2" destOrd="0" parTransId="{81295C6F-BB5D-493D-AA2F-A8559145DCF8}" sibTransId="{266B5CA6-CAFD-45C8-AB71-BD8C82B53C09}"/>
    <dgm:cxn modelId="{3EB11982-C573-42D0-8F4C-EBEA1364505D}" type="presOf" srcId="{E977EEB0-AA17-4C07-A376-D7B3FDEBCA08}" destId="{07225FC8-1613-400D-A2AE-F12D6A250A15}" srcOrd="0" destOrd="0" presId="urn:microsoft.com/office/officeart/2005/8/layout/orgChart1"/>
    <dgm:cxn modelId="{F716E082-647D-4718-A44C-3D39157BE0F0}" srcId="{EEAAD575-7B31-4971-A433-72AE3E7E917C}" destId="{C39ADB35-27E1-41B9-94F2-0FCEF9535629}" srcOrd="3" destOrd="0" parTransId="{DFDC427D-93DB-4CAE-A32A-5D337FB6757C}" sibTransId="{0D912A19-8E11-4FD4-B405-958EA2CB1D70}"/>
    <dgm:cxn modelId="{2758B588-2AE1-46ED-93EC-DCD4C379AF51}" srcId="{C39ADB35-27E1-41B9-94F2-0FCEF9535629}" destId="{A901C3F0-2112-4E3D-B2C9-6C05E222365F}" srcOrd="1" destOrd="0" parTransId="{BD87A6DB-0CD5-46FC-B944-147303C1D7F0}" sibTransId="{A61D6962-4095-43BB-A300-C6AEE8CC1DDB}"/>
    <dgm:cxn modelId="{20D0DD90-F3CE-411B-BB46-C61CED2E402F}" type="presOf" srcId="{34CE325E-C991-4300-B8E5-33A418D03845}" destId="{85F0CD85-F123-41FD-81EB-C492DBB384F7}" srcOrd="1" destOrd="0" presId="urn:microsoft.com/office/officeart/2005/8/layout/orgChart1"/>
    <dgm:cxn modelId="{4EF42998-9D2C-4D8D-82DF-CFC9FB664FD3}" srcId="{EEAAD575-7B31-4971-A433-72AE3E7E917C}" destId="{99AA68E9-1ECF-499B-B612-C43A7212EB0F}" srcOrd="4" destOrd="0" parTransId="{B66FFE59-6AFD-4FAA-9ED2-794B2F765D88}" sibTransId="{CFC4BB29-982A-452B-9C79-5013A3693C58}"/>
    <dgm:cxn modelId="{E93A9798-41EC-4BF9-8B0C-98FEDD88B45D}" type="presOf" srcId="{A96B7B5E-E136-4DA9-A63C-CC2E5D0E6960}" destId="{63E43104-CF57-4111-804A-2A147146C85D}" srcOrd="1" destOrd="0" presId="urn:microsoft.com/office/officeart/2005/8/layout/orgChart1"/>
    <dgm:cxn modelId="{A005A098-F1B5-4D68-B009-44AAA6EE2E16}" type="presOf" srcId="{A96B7B5E-E136-4DA9-A63C-CC2E5D0E6960}" destId="{0DAE5E65-BEB1-4578-84A7-843B8E7BAAA1}" srcOrd="0" destOrd="0" presId="urn:microsoft.com/office/officeart/2005/8/layout/orgChart1"/>
    <dgm:cxn modelId="{EE0FE799-572B-4D7A-BA5F-F50DEFE9CE7B}" srcId="{EFE09C88-D3CF-41A9-A2CB-992E999D721F}" destId="{85C4A810-6169-4B49-96C2-10E7E79AF41D}" srcOrd="1" destOrd="0" parTransId="{4B6B4F36-032E-4CA8-BB36-0F335190DA51}" sibTransId="{7A50C3B8-FA4A-46FC-A658-F8737B517299}"/>
    <dgm:cxn modelId="{C8239F9A-56D3-8340-8BD8-399A8543DA1B}" type="presOf" srcId="{E22866F7-261B-3741-8D0D-79F7950F502F}" destId="{CFA9D448-C4B4-9146-8FFB-C6BDCC94CB6A}" srcOrd="0" destOrd="0" presId="urn:microsoft.com/office/officeart/2005/8/layout/orgChart1"/>
    <dgm:cxn modelId="{00362DA5-5A28-46B8-A5E0-36EA0EE53D35}" type="presOf" srcId="{EFE09C88-D3CF-41A9-A2CB-992E999D721F}" destId="{2C8DA449-6A39-4427-BD10-384E53D11287}" srcOrd="0" destOrd="0" presId="urn:microsoft.com/office/officeart/2005/8/layout/orgChart1"/>
    <dgm:cxn modelId="{C696A1A5-16D8-4B26-A148-D4C09A8BB004}" type="presOf" srcId="{02615C3B-FB80-45E3-A998-3E4280BA4A2E}" destId="{E7C6AC64-4921-4508-89F5-906D8C31D3F8}" srcOrd="0" destOrd="0" presId="urn:microsoft.com/office/officeart/2005/8/layout/orgChart1"/>
    <dgm:cxn modelId="{9641E3A5-BA3F-C542-A89C-2E67B08907D9}" type="presOf" srcId="{7021E3B7-49A7-9842-9D06-46309FF3F06C}" destId="{304A5101-1E92-8545-A074-802A6AD9C22C}" srcOrd="1" destOrd="0" presId="urn:microsoft.com/office/officeart/2005/8/layout/orgChart1"/>
    <dgm:cxn modelId="{CEA150A9-AD1E-3549-94E2-A7376CD4D1CA}" type="presOf" srcId="{0BF3487C-6AEF-7841-BE93-EC22909FA781}" destId="{B3AB6C68-2C2A-3C42-B727-AD96EA10C35D}" srcOrd="0" destOrd="0" presId="urn:microsoft.com/office/officeart/2005/8/layout/orgChart1"/>
    <dgm:cxn modelId="{E3CFF5B2-B33E-BE46-B93C-CD2C2639C7FF}" type="presOf" srcId="{C0586AB4-E93A-5949-92F1-B7FB8777FA23}" destId="{78CA29D2-7DF2-1740-8319-0613B53B78DC}" srcOrd="1" destOrd="0" presId="urn:microsoft.com/office/officeart/2005/8/layout/orgChart1"/>
    <dgm:cxn modelId="{8A5D04B4-C66A-4EF6-BE32-BD8B89C35669}" srcId="{50679DC1-86F5-4983-BF2E-F644154465FB}" destId="{A96B7B5E-E136-4DA9-A63C-CC2E5D0E6960}" srcOrd="1" destOrd="0" parTransId="{DA564541-80D6-42C1-8AA8-CC440D58182D}" sibTransId="{CB4DEB3D-903E-4395-842B-04E775A6EEBB}"/>
    <dgm:cxn modelId="{F48C24B4-FDD3-8F48-B1FD-770A7AE65480}" type="presOf" srcId="{7021E3B7-49A7-9842-9D06-46309FF3F06C}" destId="{A002ADE8-CAF1-8842-BF33-6CDDBC2D75CF}" srcOrd="0" destOrd="0" presId="urn:microsoft.com/office/officeart/2005/8/layout/orgChart1"/>
    <dgm:cxn modelId="{6867E6B4-2E79-CC41-8454-406593483638}" srcId="{50679DC1-86F5-4983-BF2E-F644154465FB}" destId="{672F1819-A644-0942-93B0-525273645413}" srcOrd="2" destOrd="0" parTransId="{235F891F-9C4A-724B-AE61-07A69D22E09A}" sibTransId="{E6B12CB7-0343-9E43-BC1C-86789ED824E5}"/>
    <dgm:cxn modelId="{6D75CFB8-79D6-40EF-A7FD-2AA1A7D0FAA8}" type="presOf" srcId="{C39ADB35-27E1-41B9-94F2-0FCEF9535629}" destId="{E0F0F125-4098-4153-9A9A-31F0B33AD1AF}" srcOrd="1" destOrd="0" presId="urn:microsoft.com/office/officeart/2005/8/layout/orgChart1"/>
    <dgm:cxn modelId="{0BDBE4B9-9E04-476F-8AE0-C75D85E9EDA7}" type="presOf" srcId="{69B6D468-5FC4-465E-8CD1-A6F77F1F9531}" destId="{D4397D46-084A-476A-942A-71554320DF77}" srcOrd="0" destOrd="0" presId="urn:microsoft.com/office/officeart/2005/8/layout/orgChart1"/>
    <dgm:cxn modelId="{65B884BC-114E-4EF8-9051-1BB1618C41B7}" type="presOf" srcId="{106DA203-3812-486A-8F98-32A3F013DAA9}" destId="{FA4F6EC0-0BAD-416F-9E6A-E421602F68F1}" srcOrd="1" destOrd="0" presId="urn:microsoft.com/office/officeart/2005/8/layout/orgChart1"/>
    <dgm:cxn modelId="{B697B6BD-A808-4C29-B7CA-07DFE8F674B1}" type="presOf" srcId="{2FA6F120-7A21-408E-B732-77DFB23D8F7E}" destId="{44AC2EA1-2B38-404E-AE6C-54793C3970F6}" srcOrd="1" destOrd="0" presId="urn:microsoft.com/office/officeart/2005/8/layout/orgChart1"/>
    <dgm:cxn modelId="{FF3BEABE-ED6F-4A6C-B848-03B8B472F58F}" type="presOf" srcId="{34CE325E-C991-4300-B8E5-33A418D03845}" destId="{7C2E1BFA-FCF4-444D-A2A0-D62F77D55C86}" srcOrd="0" destOrd="0" presId="urn:microsoft.com/office/officeart/2005/8/layout/orgChart1"/>
    <dgm:cxn modelId="{079C71C0-212E-4C4F-A442-5D08135178F2}" type="presOf" srcId="{0BF3487C-6AEF-7841-BE93-EC22909FA781}" destId="{B23B9822-870D-474B-A8A4-11B662680D71}" srcOrd="1" destOrd="0" presId="urn:microsoft.com/office/officeart/2005/8/layout/orgChart1"/>
    <dgm:cxn modelId="{D7B602C1-4158-4683-AC17-97FB933EE305}" type="presOf" srcId="{2FA6F120-7A21-408E-B732-77DFB23D8F7E}" destId="{EB5E090B-4280-4461-BD17-BFD7A8F91091}" srcOrd="0" destOrd="0" presId="urn:microsoft.com/office/officeart/2005/8/layout/orgChart1"/>
    <dgm:cxn modelId="{DFF2C8C7-4E4B-412A-B14D-B7B1E1B579FD}" srcId="{EEAAD575-7B31-4971-A433-72AE3E7E917C}" destId="{633BEF0A-3F0B-4FD4-AA4E-69C26CB839F3}" srcOrd="1" destOrd="0" parTransId="{02615C3B-FB80-45E3-A998-3E4280BA4A2E}" sibTransId="{DF04D97C-7E9D-48BC-9917-40114744B0E9}"/>
    <dgm:cxn modelId="{030F50C8-D1C7-4661-B216-FCCEBFB7A746}" type="presOf" srcId="{C39ADB35-27E1-41B9-94F2-0FCEF9535629}" destId="{3E908E3F-6306-4AD8-81FA-B725440E5BB7}" srcOrd="0" destOrd="0" presId="urn:microsoft.com/office/officeart/2005/8/layout/orgChart1"/>
    <dgm:cxn modelId="{553296C9-489A-9041-9E49-F747F3585DFF}" type="presOf" srcId="{6D9418D5-36CD-5045-A559-88409E6E6466}" destId="{A2086C9F-2C05-D648-A7BF-7CC9E704ED4D}" srcOrd="0" destOrd="0" presId="urn:microsoft.com/office/officeart/2005/8/layout/orgChart1"/>
    <dgm:cxn modelId="{7DA91ACB-69C7-4FA9-857D-9346AAA938A1}" type="presOf" srcId="{2C510099-955D-4343-992E-013DE05F5B1C}" destId="{6437A3C4-D9BE-405A-882C-5E9FDBA4E390}" srcOrd="0" destOrd="0" presId="urn:microsoft.com/office/officeart/2005/8/layout/orgChart1"/>
    <dgm:cxn modelId="{7C12F9CB-7C4E-4B91-9654-2DA93550073C}" srcId="{13C2B266-0832-455B-815D-36AA8F75820A}" destId="{EEAAD575-7B31-4971-A433-72AE3E7E917C}" srcOrd="0" destOrd="0" parTransId="{E041E444-1868-4A03-BB31-BF376919F478}" sibTransId="{7456659D-7205-464B-948C-4796C8AEEBDD}"/>
    <dgm:cxn modelId="{2617E4D1-C7FA-4382-A39F-4023654E1D1B}" srcId="{C39ADB35-27E1-41B9-94F2-0FCEF9535629}" destId="{2FA6F120-7A21-408E-B732-77DFB23D8F7E}" srcOrd="0" destOrd="0" parTransId="{69B6D468-5FC4-465E-8CD1-A6F77F1F9531}" sibTransId="{3953DAE1-95F0-4C65-9346-371240164434}"/>
    <dgm:cxn modelId="{6AC34DD9-9C6C-4BF1-84F9-794FB9D0EF11}" type="presOf" srcId="{81295C6F-BB5D-493D-AA2F-A8559145DCF8}" destId="{01FD4BD1-5982-4E24-AD2F-92F5B7557FE5}" srcOrd="0" destOrd="0" presId="urn:microsoft.com/office/officeart/2005/8/layout/orgChart1"/>
    <dgm:cxn modelId="{DA88C3DD-A9C3-374F-9521-98B1B3E02970}" srcId="{633BEF0A-3F0B-4FD4-AA4E-69C26CB839F3}" destId="{E22866F7-261B-3741-8D0D-79F7950F502F}" srcOrd="1" destOrd="0" parTransId="{6D9418D5-36CD-5045-A559-88409E6E6466}" sibTransId="{8DF3DF28-DE67-DD42-B77E-F652569B8E5D}"/>
    <dgm:cxn modelId="{E9D2BEDE-3D12-4E15-BE91-1B842B0772BC}" type="presOf" srcId="{BD87A6DB-0CD5-46FC-B944-147303C1D7F0}" destId="{1565373B-47C1-4DFB-9A99-36344B16C15E}" srcOrd="0" destOrd="0" presId="urn:microsoft.com/office/officeart/2005/8/layout/orgChart1"/>
    <dgm:cxn modelId="{8DC227E6-9DAB-4C13-83D1-E5B7D7B6AF90}" type="presOf" srcId="{96DC88DF-34E7-48D2-BA4B-51B6C2AD74D2}" destId="{12619F98-5FAB-4864-8317-39C61D6036E1}" srcOrd="1" destOrd="0" presId="urn:microsoft.com/office/officeart/2005/8/layout/orgChart1"/>
    <dgm:cxn modelId="{6E50EDEA-D8C8-4F39-9320-1442310BEFE2}" srcId="{99AA68E9-1ECF-499B-B612-C43A7212EB0F}" destId="{106DA203-3812-486A-8F98-32A3F013DAA9}" srcOrd="0" destOrd="0" parTransId="{491EC139-6C25-48FD-B495-2417F1B1B036}" sibTransId="{D2D117AD-BDE2-423B-9115-6D9F506DADC1}"/>
    <dgm:cxn modelId="{3EB3EDEB-0CD7-45FE-9CC7-CFD9AFFE61AB}" type="presOf" srcId="{EFE09C88-D3CF-41A9-A2CB-992E999D721F}" destId="{AB459C0D-5795-459F-B6EA-6F154CAB6317}" srcOrd="1" destOrd="0" presId="urn:microsoft.com/office/officeart/2005/8/layout/orgChart1"/>
    <dgm:cxn modelId="{BEA252ED-8784-7D43-8A1E-B2E3D85EF981}" type="presOf" srcId="{672F1819-A644-0942-93B0-525273645413}" destId="{4DA48D86-4967-C44F-BA07-555F8287C626}" srcOrd="0" destOrd="0" presId="urn:microsoft.com/office/officeart/2005/8/layout/orgChart1"/>
    <dgm:cxn modelId="{2F4BB5EE-33E4-4A7F-8A4D-DB71C678DC03}" type="presOf" srcId="{633BEF0A-3F0B-4FD4-AA4E-69C26CB839F3}" destId="{FCB4F10E-495A-4EA3-AB8F-87418CE8D986}" srcOrd="0" destOrd="0" presId="urn:microsoft.com/office/officeart/2005/8/layout/orgChart1"/>
    <dgm:cxn modelId="{EFE03FF0-FCC8-403F-8CF9-5EFF01CC8790}" type="presOf" srcId="{50679DC1-86F5-4983-BF2E-F644154465FB}" destId="{FDE3E566-4D11-48A9-A443-AD833E925797}" srcOrd="1" destOrd="0" presId="urn:microsoft.com/office/officeart/2005/8/layout/orgChart1"/>
    <dgm:cxn modelId="{B092E0FB-089E-4990-AA69-E740BB9431A6}" type="presOf" srcId="{EEAAD575-7B31-4971-A433-72AE3E7E917C}" destId="{D74AC025-4850-4064-B0F8-EE483081AFE9}" srcOrd="0" destOrd="0" presId="urn:microsoft.com/office/officeart/2005/8/layout/orgChart1"/>
    <dgm:cxn modelId="{22C3A9FE-6F73-430D-88FF-E71862F50064}" type="presOf" srcId="{D2FA53D9-5FD8-4200-82B2-59274A1644EC}" destId="{10B200F0-4552-4AFB-8C2E-D36D7A51BF81}" srcOrd="0" destOrd="0" presId="urn:microsoft.com/office/officeart/2005/8/layout/orgChart1"/>
    <dgm:cxn modelId="{5BE8920C-C5A9-48B4-9C2B-232A285C78E6}" type="presParOf" srcId="{94C29E6B-0213-45A5-9CF8-70DA0B40B5A1}" destId="{157B0E89-5BDC-4B40-91F0-4A12F96CBF2B}" srcOrd="0" destOrd="0" presId="urn:microsoft.com/office/officeart/2005/8/layout/orgChart1"/>
    <dgm:cxn modelId="{5BFFE133-F535-4B62-9553-FBBB1DF334EA}" type="presParOf" srcId="{157B0E89-5BDC-4B40-91F0-4A12F96CBF2B}" destId="{E268D2DE-62C4-4FA7-B6F6-B977D53DCE3A}" srcOrd="0" destOrd="0" presId="urn:microsoft.com/office/officeart/2005/8/layout/orgChart1"/>
    <dgm:cxn modelId="{55B02165-966B-4775-B83A-8FA529AF0937}" type="presParOf" srcId="{E268D2DE-62C4-4FA7-B6F6-B977D53DCE3A}" destId="{D74AC025-4850-4064-B0F8-EE483081AFE9}" srcOrd="0" destOrd="0" presId="urn:microsoft.com/office/officeart/2005/8/layout/orgChart1"/>
    <dgm:cxn modelId="{B1FE1F78-311B-4B7B-A5DE-A9E273BF25DF}" type="presParOf" srcId="{E268D2DE-62C4-4FA7-B6F6-B977D53DCE3A}" destId="{BB57E2B5-64C4-45B0-9989-950A800D0ED5}" srcOrd="1" destOrd="0" presId="urn:microsoft.com/office/officeart/2005/8/layout/orgChart1"/>
    <dgm:cxn modelId="{F7EDE038-7211-4F22-9FEA-0BF8F39114D7}" type="presParOf" srcId="{157B0E89-5BDC-4B40-91F0-4A12F96CBF2B}" destId="{8F1518CD-B5AD-4A0A-AD26-74F968BC76E1}" srcOrd="1" destOrd="0" presId="urn:microsoft.com/office/officeart/2005/8/layout/orgChart1"/>
    <dgm:cxn modelId="{1EE2B352-538E-4D77-A456-B6CABF86085F}" type="presParOf" srcId="{8F1518CD-B5AD-4A0A-AD26-74F968BC76E1}" destId="{07225FC8-1613-400D-A2AE-F12D6A250A15}" srcOrd="0" destOrd="0" presId="urn:microsoft.com/office/officeart/2005/8/layout/orgChart1"/>
    <dgm:cxn modelId="{06A0EC26-AE43-4AB9-A75C-FA1F6C7FA346}" type="presParOf" srcId="{8F1518CD-B5AD-4A0A-AD26-74F968BC76E1}" destId="{1E7B8734-A681-4E45-AC4A-304F7353872D}" srcOrd="1" destOrd="0" presId="urn:microsoft.com/office/officeart/2005/8/layout/orgChart1"/>
    <dgm:cxn modelId="{0F6C342C-22D0-4388-A971-B99135676B50}" type="presParOf" srcId="{1E7B8734-A681-4E45-AC4A-304F7353872D}" destId="{AEDA2630-0861-45BD-B228-E4B3463CFF34}" srcOrd="0" destOrd="0" presId="urn:microsoft.com/office/officeart/2005/8/layout/orgChart1"/>
    <dgm:cxn modelId="{8A060E6F-3B00-405B-8959-C6F5C619D6C9}" type="presParOf" srcId="{AEDA2630-0861-45BD-B228-E4B3463CFF34}" destId="{2C8DA449-6A39-4427-BD10-384E53D11287}" srcOrd="0" destOrd="0" presId="urn:microsoft.com/office/officeart/2005/8/layout/orgChart1"/>
    <dgm:cxn modelId="{95DC1A79-1F87-4E12-8D17-99597012256E}" type="presParOf" srcId="{AEDA2630-0861-45BD-B228-E4B3463CFF34}" destId="{AB459C0D-5795-459F-B6EA-6F154CAB6317}" srcOrd="1" destOrd="0" presId="urn:microsoft.com/office/officeart/2005/8/layout/orgChart1"/>
    <dgm:cxn modelId="{52586B10-C1B7-4A84-A3FD-F985437B84AA}" type="presParOf" srcId="{1E7B8734-A681-4E45-AC4A-304F7353872D}" destId="{DC52927A-F49D-421E-BFDF-C805AE38C050}" srcOrd="1" destOrd="0" presId="urn:microsoft.com/office/officeart/2005/8/layout/orgChart1"/>
    <dgm:cxn modelId="{73EB00EA-48F8-455B-B31C-82A400D415D8}" type="presParOf" srcId="{DC52927A-F49D-421E-BFDF-C805AE38C050}" destId="{16C4A199-6B6D-4579-AE2F-5D2006C693E0}" srcOrd="0" destOrd="0" presId="urn:microsoft.com/office/officeart/2005/8/layout/orgChart1"/>
    <dgm:cxn modelId="{C23028D3-C378-4ACC-8D9D-DCCFA8685381}" type="presParOf" srcId="{DC52927A-F49D-421E-BFDF-C805AE38C050}" destId="{D9B9D198-D6EA-4F0E-974D-43BAFA12867C}" srcOrd="1" destOrd="0" presId="urn:microsoft.com/office/officeart/2005/8/layout/orgChart1"/>
    <dgm:cxn modelId="{4E1EFC8E-9E86-4F9E-B3D3-2D377F659B5C}" type="presParOf" srcId="{D9B9D198-D6EA-4F0E-974D-43BAFA12867C}" destId="{20E46E4E-AA9C-4F4F-B825-7B14BFF01ED7}" srcOrd="0" destOrd="0" presId="urn:microsoft.com/office/officeart/2005/8/layout/orgChart1"/>
    <dgm:cxn modelId="{57D64964-42F6-4DC4-846C-633BD423AEB5}" type="presParOf" srcId="{20E46E4E-AA9C-4F4F-B825-7B14BFF01ED7}" destId="{7C2E1BFA-FCF4-444D-A2A0-D62F77D55C86}" srcOrd="0" destOrd="0" presId="urn:microsoft.com/office/officeart/2005/8/layout/orgChart1"/>
    <dgm:cxn modelId="{D04AC13B-B6AA-4D73-AA26-FD96F3AE6CC3}" type="presParOf" srcId="{20E46E4E-AA9C-4F4F-B825-7B14BFF01ED7}" destId="{85F0CD85-F123-41FD-81EB-C492DBB384F7}" srcOrd="1" destOrd="0" presId="urn:microsoft.com/office/officeart/2005/8/layout/orgChart1"/>
    <dgm:cxn modelId="{74F0B970-1B40-4A54-B905-57633923A98D}" type="presParOf" srcId="{D9B9D198-D6EA-4F0E-974D-43BAFA12867C}" destId="{1EA1EC63-01CC-4D59-9CC7-AF0E41B74D6B}" srcOrd="1" destOrd="0" presId="urn:microsoft.com/office/officeart/2005/8/layout/orgChart1"/>
    <dgm:cxn modelId="{252E4536-D866-4237-8BBC-0C09DA162DA9}" type="presParOf" srcId="{D9B9D198-D6EA-4F0E-974D-43BAFA12867C}" destId="{7ED1BAB8-DD51-4659-9049-017626298D27}" srcOrd="2" destOrd="0" presId="urn:microsoft.com/office/officeart/2005/8/layout/orgChart1"/>
    <dgm:cxn modelId="{F2050895-1809-42FB-B45A-F9405E655A70}" type="presParOf" srcId="{DC52927A-F49D-421E-BFDF-C805AE38C050}" destId="{35BF6C2A-AD30-4F73-AC65-948BDAD60454}" srcOrd="2" destOrd="0" presId="urn:microsoft.com/office/officeart/2005/8/layout/orgChart1"/>
    <dgm:cxn modelId="{4628378B-E240-4335-9FB5-49CB6867A448}" type="presParOf" srcId="{DC52927A-F49D-421E-BFDF-C805AE38C050}" destId="{6AF25C28-2771-4A93-A135-F88201887814}" srcOrd="3" destOrd="0" presId="urn:microsoft.com/office/officeart/2005/8/layout/orgChart1"/>
    <dgm:cxn modelId="{EA0771CE-A1B8-4D03-8CA0-A3013CF9743A}" type="presParOf" srcId="{6AF25C28-2771-4A93-A135-F88201887814}" destId="{F0A45EFB-2C43-44E4-8C97-F5248C5E989D}" srcOrd="0" destOrd="0" presId="urn:microsoft.com/office/officeart/2005/8/layout/orgChart1"/>
    <dgm:cxn modelId="{69009EB9-F38C-4438-AC04-D40C0355B9A3}" type="presParOf" srcId="{F0A45EFB-2C43-44E4-8C97-F5248C5E989D}" destId="{15998717-661C-4862-82CE-9BF4B7A6FEDA}" srcOrd="0" destOrd="0" presId="urn:microsoft.com/office/officeart/2005/8/layout/orgChart1"/>
    <dgm:cxn modelId="{EAF4591E-B263-49AB-AB79-552E92199D1D}" type="presParOf" srcId="{F0A45EFB-2C43-44E4-8C97-F5248C5E989D}" destId="{64BCF54C-B534-4275-8867-C6E5F48275AD}" srcOrd="1" destOrd="0" presId="urn:microsoft.com/office/officeart/2005/8/layout/orgChart1"/>
    <dgm:cxn modelId="{5433B1EB-BB0D-4249-962C-4FBC5E3B110E}" type="presParOf" srcId="{6AF25C28-2771-4A93-A135-F88201887814}" destId="{307BB635-2CE3-460C-874B-F1481ACC3292}" srcOrd="1" destOrd="0" presId="urn:microsoft.com/office/officeart/2005/8/layout/orgChart1"/>
    <dgm:cxn modelId="{D88825BA-AD8C-4379-9FFE-09E061F28A48}" type="presParOf" srcId="{6AF25C28-2771-4A93-A135-F88201887814}" destId="{34459B5D-8A63-40E7-A3DB-2E21E08AD81F}" srcOrd="2" destOrd="0" presId="urn:microsoft.com/office/officeart/2005/8/layout/orgChart1"/>
    <dgm:cxn modelId="{7A9233F6-1769-DB49-BC7E-B94B287C1305}" type="presParOf" srcId="{DC52927A-F49D-421E-BFDF-C805AE38C050}" destId="{96153D8C-176B-E24A-B0BB-D5DC7999A2BF}" srcOrd="4" destOrd="0" presId="urn:microsoft.com/office/officeart/2005/8/layout/orgChart1"/>
    <dgm:cxn modelId="{CDA446A8-A6F8-0C4D-A472-A58E2D2A134B}" type="presParOf" srcId="{DC52927A-F49D-421E-BFDF-C805AE38C050}" destId="{E8B12C11-C72E-EC43-8A0D-020ADC9E401E}" srcOrd="5" destOrd="0" presId="urn:microsoft.com/office/officeart/2005/8/layout/orgChart1"/>
    <dgm:cxn modelId="{D65F0E28-ED3A-004C-B94B-EB7AE02E85BF}" type="presParOf" srcId="{E8B12C11-C72E-EC43-8A0D-020ADC9E401E}" destId="{26524B6B-B434-5A46-88A6-F84EA610C659}" srcOrd="0" destOrd="0" presId="urn:microsoft.com/office/officeart/2005/8/layout/orgChart1"/>
    <dgm:cxn modelId="{B0BEC881-1FBF-C643-86B3-2ABB14420F64}" type="presParOf" srcId="{26524B6B-B434-5A46-88A6-F84EA610C659}" destId="{A002ADE8-CAF1-8842-BF33-6CDDBC2D75CF}" srcOrd="0" destOrd="0" presId="urn:microsoft.com/office/officeart/2005/8/layout/orgChart1"/>
    <dgm:cxn modelId="{846A5161-7C14-034B-8F2E-2A4466A44CE3}" type="presParOf" srcId="{26524B6B-B434-5A46-88A6-F84EA610C659}" destId="{304A5101-1E92-8545-A074-802A6AD9C22C}" srcOrd="1" destOrd="0" presId="urn:microsoft.com/office/officeart/2005/8/layout/orgChart1"/>
    <dgm:cxn modelId="{00852695-E4E9-1B48-9129-E0357F2501B9}" type="presParOf" srcId="{E8B12C11-C72E-EC43-8A0D-020ADC9E401E}" destId="{61473D12-C7C2-6C42-853E-1F8B75EDDFC3}" srcOrd="1" destOrd="0" presId="urn:microsoft.com/office/officeart/2005/8/layout/orgChart1"/>
    <dgm:cxn modelId="{828D6E3A-F7FC-B845-AA23-BBD85AD634AC}" type="presParOf" srcId="{E8B12C11-C72E-EC43-8A0D-020ADC9E401E}" destId="{68F195CD-A521-D044-A5AC-3FC159BD67E9}" srcOrd="2" destOrd="0" presId="urn:microsoft.com/office/officeart/2005/8/layout/orgChart1"/>
    <dgm:cxn modelId="{28723632-A163-D742-85A2-C9B1337A5399}" type="presParOf" srcId="{DC52927A-F49D-421E-BFDF-C805AE38C050}" destId="{0BE47539-6009-8040-8ED8-4CBC78F25906}" srcOrd="6" destOrd="0" presId="urn:microsoft.com/office/officeart/2005/8/layout/orgChart1"/>
    <dgm:cxn modelId="{9F55C3E1-12B3-CE4B-A205-6BB8AACCD143}" type="presParOf" srcId="{DC52927A-F49D-421E-BFDF-C805AE38C050}" destId="{C9767EEB-4800-884A-83D1-599657063D98}" srcOrd="7" destOrd="0" presId="urn:microsoft.com/office/officeart/2005/8/layout/orgChart1"/>
    <dgm:cxn modelId="{E0032E0F-C5BB-AE4B-ADB6-3CC0C2C96FBA}" type="presParOf" srcId="{C9767EEB-4800-884A-83D1-599657063D98}" destId="{73244641-C8BF-DF43-BE91-9DAE8A9A5564}" srcOrd="0" destOrd="0" presId="urn:microsoft.com/office/officeart/2005/8/layout/orgChart1"/>
    <dgm:cxn modelId="{472D5AE9-5006-9543-80F9-253CEDC4AE1A}" type="presParOf" srcId="{73244641-C8BF-DF43-BE91-9DAE8A9A5564}" destId="{C6686F25-EC90-A54B-B015-7A9BBC4FE438}" srcOrd="0" destOrd="0" presId="urn:microsoft.com/office/officeart/2005/8/layout/orgChart1"/>
    <dgm:cxn modelId="{40F04251-FA2D-EF4A-968B-090339EA2D1A}" type="presParOf" srcId="{73244641-C8BF-DF43-BE91-9DAE8A9A5564}" destId="{78CA29D2-7DF2-1740-8319-0613B53B78DC}" srcOrd="1" destOrd="0" presId="urn:microsoft.com/office/officeart/2005/8/layout/orgChart1"/>
    <dgm:cxn modelId="{149B522A-C7E1-E44C-B647-1457FEF5DF66}" type="presParOf" srcId="{C9767EEB-4800-884A-83D1-599657063D98}" destId="{CE0630C6-CB1E-D34C-A88F-8A3C49D8C76C}" srcOrd="1" destOrd="0" presId="urn:microsoft.com/office/officeart/2005/8/layout/orgChart1"/>
    <dgm:cxn modelId="{00E34F61-2816-4D41-9A79-BDB870149A8B}" type="presParOf" srcId="{C9767EEB-4800-884A-83D1-599657063D98}" destId="{F41A1C1D-65B4-084B-B49D-64B58C11D18C}" srcOrd="2" destOrd="0" presId="urn:microsoft.com/office/officeart/2005/8/layout/orgChart1"/>
    <dgm:cxn modelId="{3D86EE43-9C36-492E-8EA2-5E88723E2C14}" type="presParOf" srcId="{1E7B8734-A681-4E45-AC4A-304F7353872D}" destId="{95C20F6B-8882-40A3-8BEE-59C4956F6669}" srcOrd="2" destOrd="0" presId="urn:microsoft.com/office/officeart/2005/8/layout/orgChart1"/>
    <dgm:cxn modelId="{ADD87F2B-8374-4B88-8A46-385E3CC613D8}" type="presParOf" srcId="{8F1518CD-B5AD-4A0A-AD26-74F968BC76E1}" destId="{E7C6AC64-4921-4508-89F5-906D8C31D3F8}" srcOrd="2" destOrd="0" presId="urn:microsoft.com/office/officeart/2005/8/layout/orgChart1"/>
    <dgm:cxn modelId="{EDFA4178-D450-49DE-9D64-80E81CE081C9}" type="presParOf" srcId="{8F1518CD-B5AD-4A0A-AD26-74F968BC76E1}" destId="{0FFD5578-645C-4EE8-BB63-8C09C33E7010}" srcOrd="3" destOrd="0" presId="urn:microsoft.com/office/officeart/2005/8/layout/orgChart1"/>
    <dgm:cxn modelId="{088C38A1-7AAE-4534-92E3-32701B7009AC}" type="presParOf" srcId="{0FFD5578-645C-4EE8-BB63-8C09C33E7010}" destId="{54ABA509-013C-4B1E-8270-2662FE0DF77F}" srcOrd="0" destOrd="0" presId="urn:microsoft.com/office/officeart/2005/8/layout/orgChart1"/>
    <dgm:cxn modelId="{A0031F32-25F0-423B-ABB9-3EF50190CA44}" type="presParOf" srcId="{54ABA509-013C-4B1E-8270-2662FE0DF77F}" destId="{FCB4F10E-495A-4EA3-AB8F-87418CE8D986}" srcOrd="0" destOrd="0" presId="urn:microsoft.com/office/officeart/2005/8/layout/orgChart1"/>
    <dgm:cxn modelId="{6C75BB26-AD55-48D8-AA70-03D6E7B49891}" type="presParOf" srcId="{54ABA509-013C-4B1E-8270-2662FE0DF77F}" destId="{50EC973B-92C0-4606-B1FC-B3585F3470F6}" srcOrd="1" destOrd="0" presId="urn:microsoft.com/office/officeart/2005/8/layout/orgChart1"/>
    <dgm:cxn modelId="{A760D00B-5465-49AC-B29E-DBFCC80C5A0E}" type="presParOf" srcId="{0FFD5578-645C-4EE8-BB63-8C09C33E7010}" destId="{174DD87D-72F7-49D5-BB02-FAB2E49A96E0}" srcOrd="1" destOrd="0" presId="urn:microsoft.com/office/officeart/2005/8/layout/orgChart1"/>
    <dgm:cxn modelId="{F6F39FBE-D533-4CB7-9FDD-A3C2A51951C6}" type="presParOf" srcId="{174DD87D-72F7-49D5-BB02-FAB2E49A96E0}" destId="{B53775B7-2B20-497A-ABC3-66443EAEC503}" srcOrd="0" destOrd="0" presId="urn:microsoft.com/office/officeart/2005/8/layout/orgChart1"/>
    <dgm:cxn modelId="{F0B405FE-7166-4007-AD8C-2AD60D9E6FCD}" type="presParOf" srcId="{174DD87D-72F7-49D5-BB02-FAB2E49A96E0}" destId="{F43EE1D9-B192-4829-AE6C-67CC86D42BE4}" srcOrd="1" destOrd="0" presId="urn:microsoft.com/office/officeart/2005/8/layout/orgChart1"/>
    <dgm:cxn modelId="{7495B19D-1F63-41B1-AE67-DD4AB91109B7}" type="presParOf" srcId="{F43EE1D9-B192-4829-AE6C-67CC86D42BE4}" destId="{D8BF54C9-9B16-4517-AB53-D0E6B0922651}" srcOrd="0" destOrd="0" presId="urn:microsoft.com/office/officeart/2005/8/layout/orgChart1"/>
    <dgm:cxn modelId="{F6AE6223-D995-48C5-A3D6-1B95CD61761B}" type="presParOf" srcId="{D8BF54C9-9B16-4517-AB53-D0E6B0922651}" destId="{ED440C32-EF7F-4FF1-BF9E-35C5B8D033E0}" srcOrd="0" destOrd="0" presId="urn:microsoft.com/office/officeart/2005/8/layout/orgChart1"/>
    <dgm:cxn modelId="{105BB2AF-7DDD-4AAA-BA2D-B2D221468C30}" type="presParOf" srcId="{D8BF54C9-9B16-4517-AB53-D0E6B0922651}" destId="{12619F98-5FAB-4864-8317-39C61D6036E1}" srcOrd="1" destOrd="0" presId="urn:microsoft.com/office/officeart/2005/8/layout/orgChart1"/>
    <dgm:cxn modelId="{66FFA6A6-3912-4F28-A3C9-F55F591FF814}" type="presParOf" srcId="{F43EE1D9-B192-4829-AE6C-67CC86D42BE4}" destId="{1B7FD101-0007-40A8-8D0A-2184EF17CC35}" srcOrd="1" destOrd="0" presId="urn:microsoft.com/office/officeart/2005/8/layout/orgChart1"/>
    <dgm:cxn modelId="{7D2C7BA6-988D-42D6-81BC-3A80CF76DABF}" type="presParOf" srcId="{F43EE1D9-B192-4829-AE6C-67CC86D42BE4}" destId="{BBDE163C-57E6-45F6-A880-E05CE7155299}" srcOrd="2" destOrd="0" presId="urn:microsoft.com/office/officeart/2005/8/layout/orgChart1"/>
    <dgm:cxn modelId="{1A8E1C4D-920C-6A45-8861-41EF1C5D23BE}" type="presParOf" srcId="{174DD87D-72F7-49D5-BB02-FAB2E49A96E0}" destId="{A2086C9F-2C05-D648-A7BF-7CC9E704ED4D}" srcOrd="2" destOrd="0" presId="urn:microsoft.com/office/officeart/2005/8/layout/orgChart1"/>
    <dgm:cxn modelId="{4D745E46-C970-CD41-989F-206F3E6EC27F}" type="presParOf" srcId="{174DD87D-72F7-49D5-BB02-FAB2E49A96E0}" destId="{54FFBEFA-1C47-B442-9876-582473A7661C}" srcOrd="3" destOrd="0" presId="urn:microsoft.com/office/officeart/2005/8/layout/orgChart1"/>
    <dgm:cxn modelId="{338A72C2-4E03-C948-A40D-4FB6D40E5BBB}" type="presParOf" srcId="{54FFBEFA-1C47-B442-9876-582473A7661C}" destId="{8658D66B-4806-934C-87CA-EC038FF86606}" srcOrd="0" destOrd="0" presId="urn:microsoft.com/office/officeart/2005/8/layout/orgChart1"/>
    <dgm:cxn modelId="{18A7CA03-DED0-F240-AA74-E7A6C3D8FEA2}" type="presParOf" srcId="{8658D66B-4806-934C-87CA-EC038FF86606}" destId="{CFA9D448-C4B4-9146-8FFB-C6BDCC94CB6A}" srcOrd="0" destOrd="0" presId="urn:microsoft.com/office/officeart/2005/8/layout/orgChart1"/>
    <dgm:cxn modelId="{6F56924C-9238-424F-AE79-E0304FAD98AE}" type="presParOf" srcId="{8658D66B-4806-934C-87CA-EC038FF86606}" destId="{DDB076D7-40FD-7348-93E0-FFD0B3CDD9CC}" srcOrd="1" destOrd="0" presId="urn:microsoft.com/office/officeart/2005/8/layout/orgChart1"/>
    <dgm:cxn modelId="{762414CF-45E6-664D-8BC8-1302BEFDD6AA}" type="presParOf" srcId="{54FFBEFA-1C47-B442-9876-582473A7661C}" destId="{6B8CF970-0962-3248-87BF-E5641CEB87BD}" srcOrd="1" destOrd="0" presId="urn:microsoft.com/office/officeart/2005/8/layout/orgChart1"/>
    <dgm:cxn modelId="{1A4AA425-5715-824F-A1F3-11A253388F0D}" type="presParOf" srcId="{54FFBEFA-1C47-B442-9876-582473A7661C}" destId="{044A1EDF-422C-674B-A7DA-C860FBA0F20F}" srcOrd="2" destOrd="0" presId="urn:microsoft.com/office/officeart/2005/8/layout/orgChart1"/>
    <dgm:cxn modelId="{A448A585-586D-4A06-BB07-D67A8AB79CDC}" type="presParOf" srcId="{0FFD5578-645C-4EE8-BB63-8C09C33E7010}" destId="{7AFFC37F-C8AA-463F-9681-729BA8E07722}" srcOrd="2" destOrd="0" presId="urn:microsoft.com/office/officeart/2005/8/layout/orgChart1"/>
    <dgm:cxn modelId="{FA4BFAB6-1561-4021-9650-FCCE3654EC84}" type="presParOf" srcId="{8F1518CD-B5AD-4A0A-AD26-74F968BC76E1}" destId="{01FD4BD1-5982-4E24-AD2F-92F5B7557FE5}" srcOrd="4" destOrd="0" presId="urn:microsoft.com/office/officeart/2005/8/layout/orgChart1"/>
    <dgm:cxn modelId="{F1721AC8-4859-43D8-B95E-89B998769554}" type="presParOf" srcId="{8F1518CD-B5AD-4A0A-AD26-74F968BC76E1}" destId="{B5FF1BFD-6743-4A7B-B08B-DDB1DE4F7D0A}" srcOrd="5" destOrd="0" presId="urn:microsoft.com/office/officeart/2005/8/layout/orgChart1"/>
    <dgm:cxn modelId="{9563D9A8-C15E-4E20-B090-75CD4ACAFF11}" type="presParOf" srcId="{B5FF1BFD-6743-4A7B-B08B-DDB1DE4F7D0A}" destId="{3CA95B36-0C22-4BD3-A663-CBBE52738462}" srcOrd="0" destOrd="0" presId="urn:microsoft.com/office/officeart/2005/8/layout/orgChart1"/>
    <dgm:cxn modelId="{15A14F5B-872B-429E-9ABA-6C58065C1FA8}" type="presParOf" srcId="{3CA95B36-0C22-4BD3-A663-CBBE52738462}" destId="{C6E6A924-81D4-49B3-B84A-085270A87EA7}" srcOrd="0" destOrd="0" presId="urn:microsoft.com/office/officeart/2005/8/layout/orgChart1"/>
    <dgm:cxn modelId="{B74F4C7F-AD5A-439D-870E-E10BF669606F}" type="presParOf" srcId="{3CA95B36-0C22-4BD3-A663-CBBE52738462}" destId="{FDE3E566-4D11-48A9-A443-AD833E925797}" srcOrd="1" destOrd="0" presId="urn:microsoft.com/office/officeart/2005/8/layout/orgChart1"/>
    <dgm:cxn modelId="{31A516FB-3433-464A-B28A-2C56A6CEC4B6}" type="presParOf" srcId="{B5FF1BFD-6743-4A7B-B08B-DDB1DE4F7D0A}" destId="{4D983BC7-4D81-44CC-8F93-03CC21EBD288}" srcOrd="1" destOrd="0" presId="urn:microsoft.com/office/officeart/2005/8/layout/orgChart1"/>
    <dgm:cxn modelId="{5FB493B9-BCAF-4C69-AF3B-0B5A3E5E993B}" type="presParOf" srcId="{4D983BC7-4D81-44CC-8F93-03CC21EBD288}" destId="{10B200F0-4552-4AFB-8C2E-D36D7A51BF81}" srcOrd="0" destOrd="0" presId="urn:microsoft.com/office/officeart/2005/8/layout/orgChart1"/>
    <dgm:cxn modelId="{61EEF8E6-E5B2-44AB-8C71-57D2D4A5BEB0}" type="presParOf" srcId="{4D983BC7-4D81-44CC-8F93-03CC21EBD288}" destId="{70AF5F77-EA8B-4E96-A6B0-60A57CAF8F39}" srcOrd="1" destOrd="0" presId="urn:microsoft.com/office/officeart/2005/8/layout/orgChart1"/>
    <dgm:cxn modelId="{EEACF6ED-A1A1-4872-BCA4-63891E53078C}" type="presParOf" srcId="{70AF5F77-EA8B-4E96-A6B0-60A57CAF8F39}" destId="{C8E84CB8-04AD-45C9-9826-2A27B6D3B41C}" srcOrd="0" destOrd="0" presId="urn:microsoft.com/office/officeart/2005/8/layout/orgChart1"/>
    <dgm:cxn modelId="{0A749546-395F-40E6-99D5-9CFBB17AC363}" type="presParOf" srcId="{C8E84CB8-04AD-45C9-9826-2A27B6D3B41C}" destId="{C6203110-48B1-432F-BED9-F6E97E43F0FE}" srcOrd="0" destOrd="0" presId="urn:microsoft.com/office/officeart/2005/8/layout/orgChart1"/>
    <dgm:cxn modelId="{B87679DD-8232-415C-A216-247F4E3B0575}" type="presParOf" srcId="{C8E84CB8-04AD-45C9-9826-2A27B6D3B41C}" destId="{BF6A3163-52E4-4632-A84E-1A8A0C1B3986}" srcOrd="1" destOrd="0" presId="urn:microsoft.com/office/officeart/2005/8/layout/orgChart1"/>
    <dgm:cxn modelId="{1A441257-ABAB-4160-A198-67C1C5C7869C}" type="presParOf" srcId="{70AF5F77-EA8B-4E96-A6B0-60A57CAF8F39}" destId="{C6C949F1-DC96-4605-BA21-AFCB1751CB63}" srcOrd="1" destOrd="0" presId="urn:microsoft.com/office/officeart/2005/8/layout/orgChart1"/>
    <dgm:cxn modelId="{89800752-4F1F-43DA-A3AF-F0D37E77CAAF}" type="presParOf" srcId="{70AF5F77-EA8B-4E96-A6B0-60A57CAF8F39}" destId="{D16B5884-7853-48B0-BB98-348FCBEA0E39}" srcOrd="2" destOrd="0" presId="urn:microsoft.com/office/officeart/2005/8/layout/orgChart1"/>
    <dgm:cxn modelId="{E549F6BA-63A4-46F5-BE45-7CBEEA400A99}" type="presParOf" srcId="{4D983BC7-4D81-44CC-8F93-03CC21EBD288}" destId="{AC9B5FD2-3FCF-46D7-8C29-1E221ABF3C1D}" srcOrd="2" destOrd="0" presId="urn:microsoft.com/office/officeart/2005/8/layout/orgChart1"/>
    <dgm:cxn modelId="{12F5C763-4F19-4FD9-AFC2-8805D042E175}" type="presParOf" srcId="{4D983BC7-4D81-44CC-8F93-03CC21EBD288}" destId="{78BCD828-DB04-40D5-9B1F-116214DA62F5}" srcOrd="3" destOrd="0" presId="urn:microsoft.com/office/officeart/2005/8/layout/orgChart1"/>
    <dgm:cxn modelId="{C5680EC9-505D-4AC0-9175-331E31722DA3}" type="presParOf" srcId="{78BCD828-DB04-40D5-9B1F-116214DA62F5}" destId="{FD4153A1-7D68-407C-8D5A-7F2BBA13C113}" srcOrd="0" destOrd="0" presId="urn:microsoft.com/office/officeart/2005/8/layout/orgChart1"/>
    <dgm:cxn modelId="{75E12DDD-417E-470A-BF49-04882B8B0FBB}" type="presParOf" srcId="{FD4153A1-7D68-407C-8D5A-7F2BBA13C113}" destId="{0DAE5E65-BEB1-4578-84A7-843B8E7BAAA1}" srcOrd="0" destOrd="0" presId="urn:microsoft.com/office/officeart/2005/8/layout/orgChart1"/>
    <dgm:cxn modelId="{E7837161-7B71-4721-AF8F-655BC2B0133E}" type="presParOf" srcId="{FD4153A1-7D68-407C-8D5A-7F2BBA13C113}" destId="{63E43104-CF57-4111-804A-2A147146C85D}" srcOrd="1" destOrd="0" presId="urn:microsoft.com/office/officeart/2005/8/layout/orgChart1"/>
    <dgm:cxn modelId="{AAEEAB04-EC88-4ED6-B30F-65F023F4A603}" type="presParOf" srcId="{78BCD828-DB04-40D5-9B1F-116214DA62F5}" destId="{310C72FD-BBB4-413B-B5A5-2F6E7F9D5008}" srcOrd="1" destOrd="0" presId="urn:microsoft.com/office/officeart/2005/8/layout/orgChart1"/>
    <dgm:cxn modelId="{5A6D1A7C-28BC-4710-9E39-85DA00FA0CF0}" type="presParOf" srcId="{78BCD828-DB04-40D5-9B1F-116214DA62F5}" destId="{9180BEA5-7EE8-4484-A425-DFFF5BF40613}" srcOrd="2" destOrd="0" presId="urn:microsoft.com/office/officeart/2005/8/layout/orgChart1"/>
    <dgm:cxn modelId="{73F07E01-7953-CA4A-9A7C-1273B4C78347}" type="presParOf" srcId="{4D983BC7-4D81-44CC-8F93-03CC21EBD288}" destId="{CBDFF49D-AF82-B743-AAD1-C8E924FFC600}" srcOrd="4" destOrd="0" presId="urn:microsoft.com/office/officeart/2005/8/layout/orgChart1"/>
    <dgm:cxn modelId="{EB28A93D-DBAE-BE4E-B882-CB284ACD93D1}" type="presParOf" srcId="{4D983BC7-4D81-44CC-8F93-03CC21EBD288}" destId="{67CF30F8-2C94-954B-A4EE-168C5991EA26}" srcOrd="5" destOrd="0" presId="urn:microsoft.com/office/officeart/2005/8/layout/orgChart1"/>
    <dgm:cxn modelId="{75DD2A65-A8BF-DB45-ABD1-5BC16D5A7DF7}" type="presParOf" srcId="{67CF30F8-2C94-954B-A4EE-168C5991EA26}" destId="{8AEC989E-7515-EA4B-BF1F-4DF4777BEA9C}" srcOrd="0" destOrd="0" presId="urn:microsoft.com/office/officeart/2005/8/layout/orgChart1"/>
    <dgm:cxn modelId="{F768D361-5081-AC4F-AACD-1B7D529206C3}" type="presParOf" srcId="{8AEC989E-7515-EA4B-BF1F-4DF4777BEA9C}" destId="{4DA48D86-4967-C44F-BA07-555F8287C626}" srcOrd="0" destOrd="0" presId="urn:microsoft.com/office/officeart/2005/8/layout/orgChart1"/>
    <dgm:cxn modelId="{8AC35588-0339-7444-87BF-E6BC7AC61FE9}" type="presParOf" srcId="{8AEC989E-7515-EA4B-BF1F-4DF4777BEA9C}" destId="{EC6CC259-230F-6444-8D25-171B4AFBB31D}" srcOrd="1" destOrd="0" presId="urn:microsoft.com/office/officeart/2005/8/layout/orgChart1"/>
    <dgm:cxn modelId="{4EF4C636-8C52-304B-9457-EC9779CB9D0B}" type="presParOf" srcId="{67CF30F8-2C94-954B-A4EE-168C5991EA26}" destId="{ED379AA7-FFF8-9847-A213-DC86B06EBCED}" srcOrd="1" destOrd="0" presId="urn:microsoft.com/office/officeart/2005/8/layout/orgChart1"/>
    <dgm:cxn modelId="{D684A849-29D5-834B-A418-C510C4D1F69E}" type="presParOf" srcId="{67CF30F8-2C94-954B-A4EE-168C5991EA26}" destId="{A726CAB9-CB93-0446-9955-BF214F1BF44E}" srcOrd="2" destOrd="0" presId="urn:microsoft.com/office/officeart/2005/8/layout/orgChart1"/>
    <dgm:cxn modelId="{97F8802A-2114-4D9B-8DED-39B2CACF64FE}" type="presParOf" srcId="{B5FF1BFD-6743-4A7B-B08B-DDB1DE4F7D0A}" destId="{67988559-0728-4AF7-A3D3-F5DEADE7E0F2}" srcOrd="2" destOrd="0" presId="urn:microsoft.com/office/officeart/2005/8/layout/orgChart1"/>
    <dgm:cxn modelId="{909EF317-5AF7-440A-9B3B-38E41D1E1FA6}" type="presParOf" srcId="{8F1518CD-B5AD-4A0A-AD26-74F968BC76E1}" destId="{6B3B573A-DA3F-4A30-86DF-A789147B4A6D}" srcOrd="6" destOrd="0" presId="urn:microsoft.com/office/officeart/2005/8/layout/orgChart1"/>
    <dgm:cxn modelId="{26B4EDF1-75F8-43A0-9CC9-5563B955BF9E}" type="presParOf" srcId="{8F1518CD-B5AD-4A0A-AD26-74F968BC76E1}" destId="{FA4CA5B0-6370-4B82-B47B-BFCAA9FC6403}" srcOrd="7" destOrd="0" presId="urn:microsoft.com/office/officeart/2005/8/layout/orgChart1"/>
    <dgm:cxn modelId="{F1E44DE3-3103-4147-BFA8-AF4FD4F5C324}" type="presParOf" srcId="{FA4CA5B0-6370-4B82-B47B-BFCAA9FC6403}" destId="{79C5F999-C2B3-46D1-9BAC-ACA51041D54E}" srcOrd="0" destOrd="0" presId="urn:microsoft.com/office/officeart/2005/8/layout/orgChart1"/>
    <dgm:cxn modelId="{6E6D6B35-F6C1-4F8A-BF85-524A274360A5}" type="presParOf" srcId="{79C5F999-C2B3-46D1-9BAC-ACA51041D54E}" destId="{3E908E3F-6306-4AD8-81FA-B725440E5BB7}" srcOrd="0" destOrd="0" presId="urn:microsoft.com/office/officeart/2005/8/layout/orgChart1"/>
    <dgm:cxn modelId="{50FCE273-535E-4D99-BF80-3F4B05DBC0FA}" type="presParOf" srcId="{79C5F999-C2B3-46D1-9BAC-ACA51041D54E}" destId="{E0F0F125-4098-4153-9A9A-31F0B33AD1AF}" srcOrd="1" destOrd="0" presId="urn:microsoft.com/office/officeart/2005/8/layout/orgChart1"/>
    <dgm:cxn modelId="{8E861852-7A4A-42AD-A6D4-4DAB73C48330}" type="presParOf" srcId="{FA4CA5B0-6370-4B82-B47B-BFCAA9FC6403}" destId="{30324D59-7F60-49A0-8F8B-5C388F451D68}" srcOrd="1" destOrd="0" presId="urn:microsoft.com/office/officeart/2005/8/layout/orgChart1"/>
    <dgm:cxn modelId="{557CA587-9A7D-45E4-B205-B7F2CF941971}" type="presParOf" srcId="{30324D59-7F60-49A0-8F8B-5C388F451D68}" destId="{D4397D46-084A-476A-942A-71554320DF77}" srcOrd="0" destOrd="0" presId="urn:microsoft.com/office/officeart/2005/8/layout/orgChart1"/>
    <dgm:cxn modelId="{48D92CDD-24EA-4055-8218-52B9A99D21B4}" type="presParOf" srcId="{30324D59-7F60-49A0-8F8B-5C388F451D68}" destId="{D2483A28-5D66-4325-829E-49079337A55F}" srcOrd="1" destOrd="0" presId="urn:microsoft.com/office/officeart/2005/8/layout/orgChart1"/>
    <dgm:cxn modelId="{72BBF6F7-F785-48CF-9960-69A819D1DD2D}" type="presParOf" srcId="{D2483A28-5D66-4325-829E-49079337A55F}" destId="{91DC1140-9C57-4260-9BD4-37DD7869ACE4}" srcOrd="0" destOrd="0" presId="urn:microsoft.com/office/officeart/2005/8/layout/orgChart1"/>
    <dgm:cxn modelId="{BFE80C8F-90FF-49DF-8179-7E2AF7B7730A}" type="presParOf" srcId="{91DC1140-9C57-4260-9BD4-37DD7869ACE4}" destId="{EB5E090B-4280-4461-BD17-BFD7A8F91091}" srcOrd="0" destOrd="0" presId="urn:microsoft.com/office/officeart/2005/8/layout/orgChart1"/>
    <dgm:cxn modelId="{E1878A60-D91B-4A1E-9F60-1284844A3A65}" type="presParOf" srcId="{91DC1140-9C57-4260-9BD4-37DD7869ACE4}" destId="{44AC2EA1-2B38-404E-AE6C-54793C3970F6}" srcOrd="1" destOrd="0" presId="urn:microsoft.com/office/officeart/2005/8/layout/orgChart1"/>
    <dgm:cxn modelId="{7E1D32D5-5851-4DFE-9828-77920A18BAA4}" type="presParOf" srcId="{D2483A28-5D66-4325-829E-49079337A55F}" destId="{1EB0E03D-1955-4E67-8E54-04EEAAD0ADC9}" srcOrd="1" destOrd="0" presId="urn:microsoft.com/office/officeart/2005/8/layout/orgChart1"/>
    <dgm:cxn modelId="{70B6B34F-5D4F-412F-8E3B-EE88763209DF}" type="presParOf" srcId="{D2483A28-5D66-4325-829E-49079337A55F}" destId="{59790A65-EBEA-4B45-9E2A-3FC6D46CD8DC}" srcOrd="2" destOrd="0" presId="urn:microsoft.com/office/officeart/2005/8/layout/orgChart1"/>
    <dgm:cxn modelId="{52E05DEB-DE9E-407A-A706-FBB245BF4DDD}" type="presParOf" srcId="{30324D59-7F60-49A0-8F8B-5C388F451D68}" destId="{1565373B-47C1-4DFB-9A99-36344B16C15E}" srcOrd="2" destOrd="0" presId="urn:microsoft.com/office/officeart/2005/8/layout/orgChart1"/>
    <dgm:cxn modelId="{836212FC-DF46-49FF-B559-79D732C7B0B9}" type="presParOf" srcId="{30324D59-7F60-49A0-8F8B-5C388F451D68}" destId="{3AE36BB3-B843-488A-A011-A7947F3392E7}" srcOrd="3" destOrd="0" presId="urn:microsoft.com/office/officeart/2005/8/layout/orgChart1"/>
    <dgm:cxn modelId="{4346B261-A150-47E0-BF03-E3285F7C6211}" type="presParOf" srcId="{3AE36BB3-B843-488A-A011-A7947F3392E7}" destId="{2C01E3CF-1BDC-45CA-9905-41C020A84E01}" srcOrd="0" destOrd="0" presId="urn:microsoft.com/office/officeart/2005/8/layout/orgChart1"/>
    <dgm:cxn modelId="{99344F97-80E3-4C53-8FC0-4F276613D6AE}" type="presParOf" srcId="{2C01E3CF-1BDC-45CA-9905-41C020A84E01}" destId="{9C8FC3AF-053E-41A0-9D9E-5BE3A2D697E9}" srcOrd="0" destOrd="0" presId="urn:microsoft.com/office/officeart/2005/8/layout/orgChart1"/>
    <dgm:cxn modelId="{E562B61E-B194-4995-922E-966FA4D4031F}" type="presParOf" srcId="{2C01E3CF-1BDC-45CA-9905-41C020A84E01}" destId="{3DA1FDFA-8575-4958-8C2C-DD5957F6DE97}" srcOrd="1" destOrd="0" presId="urn:microsoft.com/office/officeart/2005/8/layout/orgChart1"/>
    <dgm:cxn modelId="{348721DF-A025-4728-ADFE-C44DA0AA79A5}" type="presParOf" srcId="{3AE36BB3-B843-488A-A011-A7947F3392E7}" destId="{1DB77DBA-08B9-4093-97A2-CF5D85A0BF44}" srcOrd="1" destOrd="0" presId="urn:microsoft.com/office/officeart/2005/8/layout/orgChart1"/>
    <dgm:cxn modelId="{81165FE1-A531-4268-9D20-FE53256F6922}" type="presParOf" srcId="{3AE36BB3-B843-488A-A011-A7947F3392E7}" destId="{34DA3F54-C890-4A86-AE68-B8B4E776B2E0}" srcOrd="2" destOrd="0" presId="urn:microsoft.com/office/officeart/2005/8/layout/orgChart1"/>
    <dgm:cxn modelId="{3A59118B-90BB-4ADA-985D-70DDC32C475C}" type="presParOf" srcId="{FA4CA5B0-6370-4B82-B47B-BFCAA9FC6403}" destId="{BF2AFA35-6674-43C4-A54A-41074E918D57}" srcOrd="2" destOrd="0" presId="urn:microsoft.com/office/officeart/2005/8/layout/orgChart1"/>
    <dgm:cxn modelId="{1606987A-8289-4633-89B4-EBD98BE58FC8}" type="presParOf" srcId="{8F1518CD-B5AD-4A0A-AD26-74F968BC76E1}" destId="{083F78BC-5384-4509-9CDE-11BC8B4026BC}" srcOrd="8" destOrd="0" presId="urn:microsoft.com/office/officeart/2005/8/layout/orgChart1"/>
    <dgm:cxn modelId="{6475A477-305E-481C-AB22-531CADCECBE8}" type="presParOf" srcId="{8F1518CD-B5AD-4A0A-AD26-74F968BC76E1}" destId="{02B28A71-42E2-48BD-ABAA-9A15C602A695}" srcOrd="9" destOrd="0" presId="urn:microsoft.com/office/officeart/2005/8/layout/orgChart1"/>
    <dgm:cxn modelId="{0AA6E614-06E4-413E-AD55-BD66D1B83CE5}" type="presParOf" srcId="{02B28A71-42E2-48BD-ABAA-9A15C602A695}" destId="{547E144A-0A25-4E78-89EB-5EF7F75DAE92}" srcOrd="0" destOrd="0" presId="urn:microsoft.com/office/officeart/2005/8/layout/orgChart1"/>
    <dgm:cxn modelId="{A46017B9-6275-454F-95E3-22975D9D4E3C}" type="presParOf" srcId="{547E144A-0A25-4E78-89EB-5EF7F75DAE92}" destId="{82E6C2F8-924F-44D5-B9CB-BE4A1870DD8D}" srcOrd="0" destOrd="0" presId="urn:microsoft.com/office/officeart/2005/8/layout/orgChart1"/>
    <dgm:cxn modelId="{1DBC23A3-05AB-477D-A668-DB19BED63727}" type="presParOf" srcId="{547E144A-0A25-4E78-89EB-5EF7F75DAE92}" destId="{241ED4F1-EF57-4A67-B8E9-03BA3E982C00}" srcOrd="1" destOrd="0" presId="urn:microsoft.com/office/officeart/2005/8/layout/orgChart1"/>
    <dgm:cxn modelId="{35BE7B0B-8727-4469-94EC-C63EB6803FBC}" type="presParOf" srcId="{02B28A71-42E2-48BD-ABAA-9A15C602A695}" destId="{0C246F83-7A1B-4883-9F3E-DDCF95780947}" srcOrd="1" destOrd="0" presId="urn:microsoft.com/office/officeart/2005/8/layout/orgChart1"/>
    <dgm:cxn modelId="{C74DC44E-37E0-4D6E-9066-A2F1913B36F8}" type="presParOf" srcId="{0C246F83-7A1B-4883-9F3E-DDCF95780947}" destId="{2A09B29B-EA45-4E73-B677-C3DC18EB49C5}" srcOrd="0" destOrd="0" presId="urn:microsoft.com/office/officeart/2005/8/layout/orgChart1"/>
    <dgm:cxn modelId="{703F9446-E8FB-443F-96AD-44E53A86ED07}" type="presParOf" srcId="{0C246F83-7A1B-4883-9F3E-DDCF95780947}" destId="{9B64DC90-E7A3-4207-AC16-C8A7B30AE44C}" srcOrd="1" destOrd="0" presId="urn:microsoft.com/office/officeart/2005/8/layout/orgChart1"/>
    <dgm:cxn modelId="{590799CD-FCDB-4CC4-B9FF-84518F00BE61}" type="presParOf" srcId="{9B64DC90-E7A3-4207-AC16-C8A7B30AE44C}" destId="{C123654D-41E6-4893-80CA-48FA7FFCE2F6}" srcOrd="0" destOrd="0" presId="urn:microsoft.com/office/officeart/2005/8/layout/orgChart1"/>
    <dgm:cxn modelId="{36F8901A-669F-492E-9307-8BF93DCE461C}" type="presParOf" srcId="{C123654D-41E6-4893-80CA-48FA7FFCE2F6}" destId="{A655CF62-46A6-4D79-86F2-532C6E4ADAF0}" srcOrd="0" destOrd="0" presId="urn:microsoft.com/office/officeart/2005/8/layout/orgChart1"/>
    <dgm:cxn modelId="{E50B0742-AED1-45C7-AA78-91E40B1098B3}" type="presParOf" srcId="{C123654D-41E6-4893-80CA-48FA7FFCE2F6}" destId="{FA4F6EC0-0BAD-416F-9E6A-E421602F68F1}" srcOrd="1" destOrd="0" presId="urn:microsoft.com/office/officeart/2005/8/layout/orgChart1"/>
    <dgm:cxn modelId="{BD00DEA2-3E58-4F1F-9F43-5696D6E1154F}" type="presParOf" srcId="{9B64DC90-E7A3-4207-AC16-C8A7B30AE44C}" destId="{22AD0D7F-15B9-482B-A60E-7E1BA58DFAB6}" srcOrd="1" destOrd="0" presId="urn:microsoft.com/office/officeart/2005/8/layout/orgChart1"/>
    <dgm:cxn modelId="{37AFA938-D363-47A1-AA0E-2F9776472FA6}" type="presParOf" srcId="{9B64DC90-E7A3-4207-AC16-C8A7B30AE44C}" destId="{E4356E2F-C66A-409B-BA80-9A42C83B1BDF}" srcOrd="2" destOrd="0" presId="urn:microsoft.com/office/officeart/2005/8/layout/orgChart1"/>
    <dgm:cxn modelId="{1A78F2C2-F45F-49E4-87F7-450840C85E69}" type="presParOf" srcId="{0C246F83-7A1B-4883-9F3E-DDCF95780947}" destId="{47A9F6FE-D9A2-48AD-8405-3C6A4493D0D0}" srcOrd="2" destOrd="0" presId="urn:microsoft.com/office/officeart/2005/8/layout/orgChart1"/>
    <dgm:cxn modelId="{4681A992-F6A1-4C66-B5F3-8554908074EE}" type="presParOf" srcId="{0C246F83-7A1B-4883-9F3E-DDCF95780947}" destId="{4986091B-84D3-4F86-A994-38D4E58F7DB9}" srcOrd="3" destOrd="0" presId="urn:microsoft.com/office/officeart/2005/8/layout/orgChart1"/>
    <dgm:cxn modelId="{05A65962-1352-4C72-9E52-C835B81A2146}" type="presParOf" srcId="{4986091B-84D3-4F86-A994-38D4E58F7DB9}" destId="{281821A2-DBD6-444E-A603-9D05A5454D05}" srcOrd="0" destOrd="0" presId="urn:microsoft.com/office/officeart/2005/8/layout/orgChart1"/>
    <dgm:cxn modelId="{B14DA707-454D-485E-BCC0-E5527BECA979}" type="presParOf" srcId="{281821A2-DBD6-444E-A603-9D05A5454D05}" destId="{6437A3C4-D9BE-405A-882C-5E9FDBA4E390}" srcOrd="0" destOrd="0" presId="urn:microsoft.com/office/officeart/2005/8/layout/orgChart1"/>
    <dgm:cxn modelId="{DD30626E-A1BA-4ADC-BBB8-117EA72943AA}" type="presParOf" srcId="{281821A2-DBD6-444E-A603-9D05A5454D05}" destId="{06A9A3AB-02D9-431A-A580-D6B2EC93D5B6}" srcOrd="1" destOrd="0" presId="urn:microsoft.com/office/officeart/2005/8/layout/orgChart1"/>
    <dgm:cxn modelId="{089E1548-AFEC-4F37-8288-50B15D2D9B55}" type="presParOf" srcId="{4986091B-84D3-4F86-A994-38D4E58F7DB9}" destId="{251E9B90-A2A8-4F94-87AE-C8272CBC5791}" srcOrd="1" destOrd="0" presId="urn:microsoft.com/office/officeart/2005/8/layout/orgChart1"/>
    <dgm:cxn modelId="{48BCEEA9-8175-4456-B4E7-87AA385A1AEF}" type="presParOf" srcId="{4986091B-84D3-4F86-A994-38D4E58F7DB9}" destId="{E5BC9E00-B430-49C5-BE7D-9052635C2840}" srcOrd="2" destOrd="0" presId="urn:microsoft.com/office/officeart/2005/8/layout/orgChart1"/>
    <dgm:cxn modelId="{F1EDE52A-E483-7D4D-9C85-3013CFA90806}" type="presParOf" srcId="{0C246F83-7A1B-4883-9F3E-DDCF95780947}" destId="{AB05BDB9-862F-7D4A-AEDD-B0B8BE34AA19}" srcOrd="4" destOrd="0" presId="urn:microsoft.com/office/officeart/2005/8/layout/orgChart1"/>
    <dgm:cxn modelId="{8ABC3A6F-E62A-8F43-9CD9-0E93A18C2ED6}" type="presParOf" srcId="{0C246F83-7A1B-4883-9F3E-DDCF95780947}" destId="{7EDBA2F4-38F2-B342-8ACB-2CBB12E79A65}" srcOrd="5" destOrd="0" presId="urn:microsoft.com/office/officeart/2005/8/layout/orgChart1"/>
    <dgm:cxn modelId="{6876C4C3-08CC-CD4B-800C-0BD6845DB797}" type="presParOf" srcId="{7EDBA2F4-38F2-B342-8ACB-2CBB12E79A65}" destId="{4E5C4F74-FBF9-9D4F-A173-B12FEF884D4D}" srcOrd="0" destOrd="0" presId="urn:microsoft.com/office/officeart/2005/8/layout/orgChart1"/>
    <dgm:cxn modelId="{23A82B4A-8B24-6446-9489-0ABFBAC362D3}" type="presParOf" srcId="{4E5C4F74-FBF9-9D4F-A173-B12FEF884D4D}" destId="{B3AB6C68-2C2A-3C42-B727-AD96EA10C35D}" srcOrd="0" destOrd="0" presId="urn:microsoft.com/office/officeart/2005/8/layout/orgChart1"/>
    <dgm:cxn modelId="{491A1D79-2181-B748-BAF4-A4391761D5EF}" type="presParOf" srcId="{4E5C4F74-FBF9-9D4F-A173-B12FEF884D4D}" destId="{B23B9822-870D-474B-A8A4-11B662680D71}" srcOrd="1" destOrd="0" presId="urn:microsoft.com/office/officeart/2005/8/layout/orgChart1"/>
    <dgm:cxn modelId="{EB7E5E28-7674-4F47-9070-1AFB9ACD2028}" type="presParOf" srcId="{7EDBA2F4-38F2-B342-8ACB-2CBB12E79A65}" destId="{A4863A44-866F-6147-9F76-F0BAEF9F372A}" srcOrd="1" destOrd="0" presId="urn:microsoft.com/office/officeart/2005/8/layout/orgChart1"/>
    <dgm:cxn modelId="{F3E3C66B-4C3D-5E4B-96AE-3BFEBA52D296}" type="presParOf" srcId="{7EDBA2F4-38F2-B342-8ACB-2CBB12E79A65}" destId="{5599C009-BDFA-FD47-A565-576212036E5E}" srcOrd="2" destOrd="0" presId="urn:microsoft.com/office/officeart/2005/8/layout/orgChart1"/>
    <dgm:cxn modelId="{E70038F5-D85F-47DE-86FA-53A0D836F18A}" type="presParOf" srcId="{02B28A71-42E2-48BD-ABAA-9A15C602A695}" destId="{7D09DC4F-7E93-46FE-B743-BFB200274181}" srcOrd="2" destOrd="0" presId="urn:microsoft.com/office/officeart/2005/8/layout/orgChart1"/>
    <dgm:cxn modelId="{5D86C5E9-15E4-478B-B2E3-38EE3122C3E6}" type="presParOf" srcId="{157B0E89-5BDC-4B40-91F0-4A12F96CBF2B}" destId="{5222B204-FC51-4A3B-9471-7885FDBAC42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FD42A3-C4BF-CD4C-A3EC-DB378177194F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A1E68-C00B-7E48-859C-5D3B0E744CFF}">
      <dgm:prSet phldrT="[Text]" custT="1"/>
      <dgm:spPr/>
      <dgm:t>
        <a:bodyPr/>
        <a:lstStyle/>
        <a:p>
          <a:r>
            <a:rPr lang="en-US" sz="1200" dirty="0"/>
            <a:t>Content:</a:t>
          </a:r>
        </a:p>
      </dgm:t>
    </dgm:pt>
    <dgm:pt modelId="{9FD28416-F9D8-4C43-97FB-ACEFAB4309E8}" type="parTrans" cxnId="{320259CB-3B9D-7442-8C46-1261C824AB96}">
      <dgm:prSet/>
      <dgm:spPr/>
      <dgm:t>
        <a:bodyPr/>
        <a:lstStyle/>
        <a:p>
          <a:endParaRPr lang="en-US"/>
        </a:p>
      </dgm:t>
    </dgm:pt>
    <dgm:pt modelId="{CC8A3654-1A4A-204D-A15A-80509A925804}" type="sibTrans" cxnId="{320259CB-3B9D-7442-8C46-1261C824AB96}">
      <dgm:prSet/>
      <dgm:spPr/>
      <dgm:t>
        <a:bodyPr/>
        <a:lstStyle/>
        <a:p>
          <a:endParaRPr lang="en-US"/>
        </a:p>
      </dgm:t>
    </dgm:pt>
    <dgm:pt modelId="{1337C25E-1090-0C42-A603-CEEDC0B64738}">
      <dgm:prSet phldrT="[Text]" custT="1"/>
      <dgm:spPr/>
      <dgm:t>
        <a:bodyPr/>
        <a:lstStyle/>
        <a:p>
          <a:r>
            <a:rPr lang="en-US" sz="1050" dirty="0"/>
            <a:t>Overview</a:t>
          </a:r>
        </a:p>
      </dgm:t>
    </dgm:pt>
    <dgm:pt modelId="{DA1B3960-D73F-7B4A-8A4D-E5721113E6A7}" type="parTrans" cxnId="{55548252-E684-7648-84AF-D07BA8810505}">
      <dgm:prSet/>
      <dgm:spPr/>
      <dgm:t>
        <a:bodyPr/>
        <a:lstStyle/>
        <a:p>
          <a:endParaRPr lang="en-US"/>
        </a:p>
      </dgm:t>
    </dgm:pt>
    <dgm:pt modelId="{F63AC235-ED11-384C-A19E-36E2636B6C23}" type="sibTrans" cxnId="{55548252-E684-7648-84AF-D07BA8810505}">
      <dgm:prSet/>
      <dgm:spPr/>
      <dgm:t>
        <a:bodyPr/>
        <a:lstStyle/>
        <a:p>
          <a:endParaRPr lang="en-US"/>
        </a:p>
      </dgm:t>
    </dgm:pt>
    <dgm:pt modelId="{77A2BE69-EC76-304A-8CA1-E9121678BAEA}">
      <dgm:prSet phldrT="[Text]" custT="1"/>
      <dgm:spPr/>
      <dgm:t>
        <a:bodyPr/>
        <a:lstStyle/>
        <a:p>
          <a:r>
            <a:rPr lang="en-US" sz="1050" dirty="0"/>
            <a:t>Scope</a:t>
          </a:r>
        </a:p>
      </dgm:t>
    </dgm:pt>
    <dgm:pt modelId="{73171EDC-064D-BB47-91A1-6F5ABEAE534E}" type="parTrans" cxnId="{C81E826D-C66D-8746-89A1-15F5F33EFD79}">
      <dgm:prSet/>
      <dgm:spPr/>
      <dgm:t>
        <a:bodyPr/>
        <a:lstStyle/>
        <a:p>
          <a:endParaRPr lang="en-US"/>
        </a:p>
      </dgm:t>
    </dgm:pt>
    <dgm:pt modelId="{9279F8E7-728E-6A4F-A64E-BA54C4DD5996}" type="sibTrans" cxnId="{C81E826D-C66D-8746-89A1-15F5F33EFD79}">
      <dgm:prSet/>
      <dgm:spPr/>
      <dgm:t>
        <a:bodyPr/>
        <a:lstStyle/>
        <a:p>
          <a:endParaRPr lang="en-US"/>
        </a:p>
      </dgm:t>
    </dgm:pt>
    <dgm:pt modelId="{062A30D6-DBC6-AE40-9BB6-BC2C9A49A9DD}">
      <dgm:prSet phldrT="[Text]" custT="1"/>
      <dgm:spPr/>
      <dgm:t>
        <a:bodyPr/>
        <a:lstStyle/>
        <a:p>
          <a:r>
            <a:rPr lang="en-US" sz="1400" dirty="0"/>
            <a:t>Organizational structure &amp; </a:t>
          </a:r>
          <a:r>
            <a:rPr lang="en-US" sz="1400" dirty="0">
              <a:solidFill>
                <a:schemeClr val="bg1"/>
              </a:solidFill>
            </a:rPr>
            <a:t>responsibilities</a:t>
          </a:r>
        </a:p>
      </dgm:t>
    </dgm:pt>
    <dgm:pt modelId="{9478919A-D6A1-C847-8A21-6DFE73577473}" type="parTrans" cxnId="{97EA0D98-0F09-DA46-BEB0-44F64DD91D30}">
      <dgm:prSet/>
      <dgm:spPr/>
      <dgm:t>
        <a:bodyPr/>
        <a:lstStyle/>
        <a:p>
          <a:endParaRPr lang="en-US"/>
        </a:p>
      </dgm:t>
    </dgm:pt>
    <dgm:pt modelId="{B814AC36-FB41-BA41-A4C9-8E50AB94811C}" type="sibTrans" cxnId="{97EA0D98-0F09-DA46-BEB0-44F64DD91D30}">
      <dgm:prSet/>
      <dgm:spPr/>
      <dgm:t>
        <a:bodyPr/>
        <a:lstStyle/>
        <a:p>
          <a:endParaRPr lang="en-US"/>
        </a:p>
      </dgm:t>
    </dgm:pt>
    <dgm:pt modelId="{45A8594F-0D6B-1840-B15F-F7BF39A86412}">
      <dgm:prSet phldrT="[Text]" custT="1"/>
      <dgm:spPr/>
      <dgm:t>
        <a:bodyPr/>
        <a:lstStyle/>
        <a:p>
          <a:r>
            <a:rPr lang="en-US" sz="1400" dirty="0"/>
            <a:t>Risk Management</a:t>
          </a:r>
        </a:p>
      </dgm:t>
    </dgm:pt>
    <dgm:pt modelId="{1B988143-372E-AE4A-8633-DF9303B5C137}" type="parTrans" cxnId="{9B9046C8-6F21-8344-A009-2B7D68098373}">
      <dgm:prSet/>
      <dgm:spPr/>
      <dgm:t>
        <a:bodyPr/>
        <a:lstStyle/>
        <a:p>
          <a:endParaRPr lang="en-US"/>
        </a:p>
      </dgm:t>
    </dgm:pt>
    <dgm:pt modelId="{7F389208-273D-2149-8F1E-18C214198A36}" type="sibTrans" cxnId="{9B9046C8-6F21-8344-A009-2B7D68098373}">
      <dgm:prSet/>
      <dgm:spPr/>
      <dgm:t>
        <a:bodyPr/>
        <a:lstStyle/>
        <a:p>
          <a:endParaRPr lang="en-US"/>
        </a:p>
      </dgm:t>
    </dgm:pt>
    <dgm:pt modelId="{206D4459-F99B-EF48-8A72-10B8C2E5CA0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050" dirty="0"/>
            <a:t> </a:t>
          </a:r>
          <a:r>
            <a:rPr lang="en-US" sz="1050" dirty="0">
              <a:solidFill>
                <a:schemeClr val="tx1"/>
              </a:solidFill>
            </a:rPr>
            <a:t>Content:</a:t>
          </a:r>
        </a:p>
      </dgm:t>
    </dgm:pt>
    <dgm:pt modelId="{E8FE98B0-CA40-414B-93C8-9B5E8725B399}" type="parTrans" cxnId="{E7066C73-C99C-3646-86FF-A46F9E426F6F}">
      <dgm:prSet/>
      <dgm:spPr/>
      <dgm:t>
        <a:bodyPr/>
        <a:lstStyle/>
        <a:p>
          <a:endParaRPr lang="en-US"/>
        </a:p>
      </dgm:t>
    </dgm:pt>
    <dgm:pt modelId="{DAAF4B96-1FEB-4E49-9C65-D1D8B1C6ACED}" type="sibTrans" cxnId="{E7066C73-C99C-3646-86FF-A46F9E426F6F}">
      <dgm:prSet/>
      <dgm:spPr/>
      <dgm:t>
        <a:bodyPr/>
        <a:lstStyle/>
        <a:p>
          <a:endParaRPr lang="en-US"/>
        </a:p>
      </dgm:t>
    </dgm:pt>
    <dgm:pt modelId="{FD4C9EDD-BAD7-CE43-9C1A-9986A65E4FAF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Architecture goals &amp; constraint</a:t>
          </a:r>
        </a:p>
      </dgm:t>
    </dgm:pt>
    <dgm:pt modelId="{C95DFCEA-9E8A-BE46-8A86-3802FE0DC3CD}" type="parTrans" cxnId="{F23B1A53-8DFA-B945-9E34-7EF72CDD4462}">
      <dgm:prSet/>
      <dgm:spPr/>
      <dgm:t>
        <a:bodyPr/>
        <a:lstStyle/>
        <a:p>
          <a:endParaRPr lang="en-US"/>
        </a:p>
      </dgm:t>
    </dgm:pt>
    <dgm:pt modelId="{011BB2FF-A84D-D14D-8F30-51936D475563}" type="sibTrans" cxnId="{F23B1A53-8DFA-B945-9E34-7EF72CDD4462}">
      <dgm:prSet/>
      <dgm:spPr/>
      <dgm:t>
        <a:bodyPr/>
        <a:lstStyle/>
        <a:p>
          <a:endParaRPr lang="en-US"/>
        </a:p>
      </dgm:t>
    </dgm:pt>
    <dgm:pt modelId="{C9F16D09-372D-514A-9379-D80F61B2A21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Logical view</a:t>
          </a:r>
        </a:p>
      </dgm:t>
    </dgm:pt>
    <dgm:pt modelId="{7069C08A-1650-724F-BAC7-39EBEB403356}" type="parTrans" cxnId="{22C42DD6-8945-E24D-9882-3B650B54ED56}">
      <dgm:prSet/>
      <dgm:spPr/>
      <dgm:t>
        <a:bodyPr/>
        <a:lstStyle/>
        <a:p>
          <a:endParaRPr lang="en-US"/>
        </a:p>
      </dgm:t>
    </dgm:pt>
    <dgm:pt modelId="{46387D75-EDC4-0348-990E-161880562DA3}" type="sibTrans" cxnId="{22C42DD6-8945-E24D-9882-3B650B54ED56}">
      <dgm:prSet/>
      <dgm:spPr/>
      <dgm:t>
        <a:bodyPr/>
        <a:lstStyle/>
        <a:p>
          <a:endParaRPr lang="en-US"/>
        </a:p>
      </dgm:t>
    </dgm:pt>
    <dgm:pt modelId="{8035F5B7-EFEA-4D44-AAE5-F9C84B176A97}">
      <dgm:prSet phldrT="[Text]" custT="1"/>
      <dgm:spPr/>
      <dgm:t>
        <a:bodyPr/>
        <a:lstStyle/>
        <a:p>
          <a:r>
            <a:rPr lang="en-US" sz="1050" dirty="0"/>
            <a:t>Objective</a:t>
          </a:r>
        </a:p>
      </dgm:t>
    </dgm:pt>
    <dgm:pt modelId="{3A1B5259-AD95-8A46-B450-BE57FEFC4F1D}" type="parTrans" cxnId="{E2CAF55A-9024-754F-9225-8A166D60F6F9}">
      <dgm:prSet/>
      <dgm:spPr/>
      <dgm:t>
        <a:bodyPr/>
        <a:lstStyle/>
        <a:p>
          <a:endParaRPr lang="en-US"/>
        </a:p>
      </dgm:t>
    </dgm:pt>
    <dgm:pt modelId="{A9886242-9FB9-AF43-96D7-1C15CB05E8D8}" type="sibTrans" cxnId="{E2CAF55A-9024-754F-9225-8A166D60F6F9}">
      <dgm:prSet/>
      <dgm:spPr/>
      <dgm:t>
        <a:bodyPr/>
        <a:lstStyle/>
        <a:p>
          <a:endParaRPr lang="en-US"/>
        </a:p>
      </dgm:t>
    </dgm:pt>
    <dgm:pt modelId="{D8D295E5-D92C-C74F-B22D-B2004F740F81}">
      <dgm:prSet phldrT="[Text]" custT="1"/>
      <dgm:spPr/>
      <dgm:t>
        <a:bodyPr/>
        <a:lstStyle/>
        <a:p>
          <a:r>
            <a:rPr lang="en-US" sz="1200" dirty="0"/>
            <a:t> Content:</a:t>
          </a:r>
        </a:p>
      </dgm:t>
    </dgm:pt>
    <dgm:pt modelId="{219D0C30-105D-DB44-B709-10ABA4A83676}" type="sibTrans" cxnId="{1C0081D7-BC7E-6B42-B893-08969C9D65E2}">
      <dgm:prSet/>
      <dgm:spPr/>
      <dgm:t>
        <a:bodyPr/>
        <a:lstStyle/>
        <a:p>
          <a:endParaRPr lang="en-US"/>
        </a:p>
      </dgm:t>
    </dgm:pt>
    <dgm:pt modelId="{3B63C944-DF65-2043-A3BC-60D43338D296}" type="parTrans" cxnId="{1C0081D7-BC7E-6B42-B893-08969C9D65E2}">
      <dgm:prSet/>
      <dgm:spPr/>
      <dgm:t>
        <a:bodyPr/>
        <a:lstStyle/>
        <a:p>
          <a:endParaRPr lang="en-US"/>
        </a:p>
      </dgm:t>
    </dgm:pt>
    <dgm:pt modelId="{28266F2C-07D6-A146-B032-BF437F98B2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Class diagram</a:t>
          </a:r>
        </a:p>
      </dgm:t>
    </dgm:pt>
    <dgm:pt modelId="{EA462EB7-644E-4F40-98F9-096285ABDD09}" type="parTrans" cxnId="{1D1587CD-A65B-E640-8106-27A796AB377D}">
      <dgm:prSet/>
      <dgm:spPr/>
      <dgm:t>
        <a:bodyPr/>
        <a:lstStyle/>
        <a:p>
          <a:endParaRPr lang="en-US"/>
        </a:p>
      </dgm:t>
    </dgm:pt>
    <dgm:pt modelId="{DB102A79-2821-2343-9F68-152E11AF5422}" type="sibTrans" cxnId="{1D1587CD-A65B-E640-8106-27A796AB377D}">
      <dgm:prSet/>
      <dgm:spPr/>
      <dgm:t>
        <a:bodyPr/>
        <a:lstStyle/>
        <a:p>
          <a:endParaRPr lang="en-US"/>
        </a:p>
      </dgm:t>
    </dgm:pt>
    <dgm:pt modelId="{F8B25132-59DE-AB46-9504-A9E405F096AA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UI Prototype</a:t>
          </a:r>
        </a:p>
      </dgm:t>
    </dgm:pt>
    <dgm:pt modelId="{90654D12-F57E-954C-A42D-D88E6E8833CC}" type="sibTrans" cxnId="{0991EFF5-155E-6844-AFBC-B1D38D35211D}">
      <dgm:prSet/>
      <dgm:spPr/>
      <dgm:t>
        <a:bodyPr/>
        <a:lstStyle/>
        <a:p>
          <a:endParaRPr lang="en-US"/>
        </a:p>
      </dgm:t>
    </dgm:pt>
    <dgm:pt modelId="{E9F2DA2F-16CF-DE41-A0E3-0E3146479734}" type="parTrans" cxnId="{0991EFF5-155E-6844-AFBC-B1D38D35211D}">
      <dgm:prSet/>
      <dgm:spPr/>
      <dgm:t>
        <a:bodyPr/>
        <a:lstStyle/>
        <a:p>
          <a:endParaRPr lang="en-US"/>
        </a:p>
      </dgm:t>
    </dgm:pt>
    <dgm:pt modelId="{4CFCE210-55CE-E14B-8AC3-E9CCF3B8D43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 sz="700" dirty="0"/>
        </a:p>
      </dgm:t>
    </dgm:pt>
    <dgm:pt modelId="{4976455D-5337-7B42-9EED-70EF1BFB4F21}" type="parTrans" cxnId="{A3FD8623-FA96-0B41-81CC-69C11F2DC55F}">
      <dgm:prSet/>
      <dgm:spPr/>
      <dgm:t>
        <a:bodyPr/>
        <a:lstStyle/>
        <a:p>
          <a:endParaRPr lang="en-US"/>
        </a:p>
      </dgm:t>
    </dgm:pt>
    <dgm:pt modelId="{29D15EA2-9FD3-674E-869B-6B3CEDB3260B}" type="sibTrans" cxnId="{A3FD8623-FA96-0B41-81CC-69C11F2DC55F}">
      <dgm:prSet/>
      <dgm:spPr/>
      <dgm:t>
        <a:bodyPr/>
        <a:lstStyle/>
        <a:p>
          <a:endParaRPr lang="en-US"/>
        </a:p>
      </dgm:t>
    </dgm:pt>
    <dgm:pt modelId="{F48FC9B9-8898-7E4E-92C9-5B6CBAD68928}">
      <dgm:prSet phldrT="[Text]" custT="1"/>
      <dgm:spPr/>
      <dgm:t>
        <a:bodyPr/>
        <a:lstStyle/>
        <a:p>
          <a:r>
            <a:rPr lang="en-US" sz="1400" dirty="0"/>
            <a:t> </a:t>
          </a:r>
          <a:r>
            <a:rPr lang="en-US" sz="1600" dirty="0"/>
            <a:t>Content:</a:t>
          </a:r>
        </a:p>
      </dgm:t>
    </dgm:pt>
    <dgm:pt modelId="{91E61C3B-C592-D14E-825D-3CEEB7C20A0C}" type="parTrans" cxnId="{53F8DECB-75C5-7B49-9D0B-9656820FD478}">
      <dgm:prSet/>
      <dgm:spPr/>
      <dgm:t>
        <a:bodyPr/>
        <a:lstStyle/>
        <a:p>
          <a:endParaRPr lang="en-US"/>
        </a:p>
      </dgm:t>
    </dgm:pt>
    <dgm:pt modelId="{64C78B1F-CB88-2446-904E-5E30193BCAB7}" type="sibTrans" cxnId="{53F8DECB-75C5-7B49-9D0B-9656820FD478}">
      <dgm:prSet/>
      <dgm:spPr/>
      <dgm:t>
        <a:bodyPr/>
        <a:lstStyle/>
        <a:p>
          <a:endParaRPr lang="en-US"/>
        </a:p>
      </dgm:t>
    </dgm:pt>
    <dgm:pt modelId="{FEBDDDFE-D34D-0C42-BD2C-6619BE5CB3CB}">
      <dgm:prSet phldrT="[Text]" custT="1"/>
      <dgm:spPr/>
      <dgm:t>
        <a:bodyPr/>
        <a:lstStyle/>
        <a:p>
          <a:r>
            <a:rPr lang="en-US" sz="1200" dirty="0"/>
            <a:t>Test functions</a:t>
          </a:r>
        </a:p>
      </dgm:t>
    </dgm:pt>
    <dgm:pt modelId="{5CE12D35-7438-6A44-8D18-74955C7AA1C8}" type="parTrans" cxnId="{7E147B4B-22CC-BA40-9449-923E23EF1014}">
      <dgm:prSet/>
      <dgm:spPr/>
      <dgm:t>
        <a:bodyPr/>
        <a:lstStyle/>
        <a:p>
          <a:endParaRPr lang="en-US"/>
        </a:p>
      </dgm:t>
    </dgm:pt>
    <dgm:pt modelId="{0904CD22-ACE2-EA4B-8572-9981B2399D8C}" type="sibTrans" cxnId="{7E147B4B-22CC-BA40-9449-923E23EF1014}">
      <dgm:prSet/>
      <dgm:spPr/>
      <dgm:t>
        <a:bodyPr/>
        <a:lstStyle/>
        <a:p>
          <a:endParaRPr lang="en-US"/>
        </a:p>
      </dgm:t>
    </dgm:pt>
    <dgm:pt modelId="{EF4570F4-8B0C-4E47-A189-2D99FEE5360C}">
      <dgm:prSet phldrT="[Text]" custT="1"/>
      <dgm:spPr/>
      <dgm:t>
        <a:bodyPr/>
        <a:lstStyle/>
        <a:p>
          <a:r>
            <a:rPr lang="en-US" sz="1200" dirty="0"/>
            <a:t>Test environment</a:t>
          </a:r>
        </a:p>
      </dgm:t>
    </dgm:pt>
    <dgm:pt modelId="{65349D1B-C92D-B34D-ABAC-10713FA3608D}" type="parTrans" cxnId="{47A48D2A-8BC7-9F47-BA24-116EF7676F59}">
      <dgm:prSet/>
      <dgm:spPr/>
      <dgm:t>
        <a:bodyPr/>
        <a:lstStyle/>
        <a:p>
          <a:endParaRPr lang="en-US"/>
        </a:p>
      </dgm:t>
    </dgm:pt>
    <dgm:pt modelId="{82851D25-F6A7-454D-B1E1-8459BA704172}" type="sibTrans" cxnId="{47A48D2A-8BC7-9F47-BA24-116EF7676F59}">
      <dgm:prSet/>
      <dgm:spPr/>
      <dgm:t>
        <a:bodyPr/>
        <a:lstStyle/>
        <a:p>
          <a:endParaRPr lang="en-US"/>
        </a:p>
      </dgm:t>
    </dgm:pt>
    <dgm:pt modelId="{6E5A0534-DD93-A343-9351-62F1B8ADB482}">
      <dgm:prSet phldrT="[Text]" custT="1"/>
      <dgm:spPr/>
      <dgm:t>
        <a:bodyPr/>
        <a:lstStyle/>
        <a:p>
          <a:r>
            <a:rPr lang="en-US" sz="1200" dirty="0"/>
            <a:t>Roles</a:t>
          </a:r>
        </a:p>
      </dgm:t>
    </dgm:pt>
    <dgm:pt modelId="{5ED8CDAB-B6F2-A348-B25B-DE998B2BB918}" type="parTrans" cxnId="{46D148E2-3F5E-414F-8094-74A6E7A14F3C}">
      <dgm:prSet/>
      <dgm:spPr/>
      <dgm:t>
        <a:bodyPr/>
        <a:lstStyle/>
        <a:p>
          <a:endParaRPr lang="en-US"/>
        </a:p>
      </dgm:t>
    </dgm:pt>
    <dgm:pt modelId="{B39D5A70-2C7C-BB46-9ACF-AA8F2DD379FD}" type="sibTrans" cxnId="{46D148E2-3F5E-414F-8094-74A6E7A14F3C}">
      <dgm:prSet/>
      <dgm:spPr/>
      <dgm:t>
        <a:bodyPr/>
        <a:lstStyle/>
        <a:p>
          <a:endParaRPr lang="en-US"/>
        </a:p>
      </dgm:t>
    </dgm:pt>
    <dgm:pt modelId="{41AB8DF2-24FD-2848-9755-D34D8B09BE63}">
      <dgm:prSet phldrT="[Text]" custT="1"/>
      <dgm:spPr/>
      <dgm:t>
        <a:bodyPr/>
        <a:lstStyle/>
        <a:p>
          <a:r>
            <a:rPr lang="en-US" sz="1200" dirty="0"/>
            <a:t>Test cases</a:t>
          </a:r>
        </a:p>
      </dgm:t>
    </dgm:pt>
    <dgm:pt modelId="{E52A57D6-3CAD-844C-9B36-19CD963B6DCD}" type="parTrans" cxnId="{C739CA27-D755-264F-AEFB-B9CDDBD3BEFF}">
      <dgm:prSet/>
      <dgm:spPr/>
      <dgm:t>
        <a:bodyPr/>
        <a:lstStyle/>
        <a:p>
          <a:endParaRPr lang="en-US"/>
        </a:p>
      </dgm:t>
    </dgm:pt>
    <dgm:pt modelId="{1DF227DD-B654-2C41-A2F7-B6BC6D4CFA3F}" type="sibTrans" cxnId="{C739CA27-D755-264F-AEFB-B9CDDBD3BEFF}">
      <dgm:prSet/>
      <dgm:spPr/>
      <dgm:t>
        <a:bodyPr/>
        <a:lstStyle/>
        <a:p>
          <a:endParaRPr lang="en-US"/>
        </a:p>
      </dgm:t>
    </dgm:pt>
    <dgm:pt modelId="{45DB7C7F-65AA-CD45-86C2-70D558FAE186}">
      <dgm:prSet phldrT="[Text]" custT="1"/>
      <dgm:spPr/>
      <dgm:t>
        <a:bodyPr/>
        <a:lstStyle/>
        <a:p>
          <a:r>
            <a:rPr lang="en-US" sz="1200" dirty="0"/>
            <a:t>Summary &amp; Conclude</a:t>
          </a:r>
        </a:p>
      </dgm:t>
    </dgm:pt>
    <dgm:pt modelId="{5A47636B-7FC3-4143-8ACA-4FB7A330BD7E}" type="parTrans" cxnId="{E3278179-D50A-E946-8BA3-B2A90B34695E}">
      <dgm:prSet/>
      <dgm:spPr/>
      <dgm:t>
        <a:bodyPr/>
        <a:lstStyle/>
        <a:p>
          <a:endParaRPr lang="en-US"/>
        </a:p>
      </dgm:t>
    </dgm:pt>
    <dgm:pt modelId="{FCB30859-5292-9A4F-BB43-0ECA3E004116}" type="sibTrans" cxnId="{E3278179-D50A-E946-8BA3-B2A90B34695E}">
      <dgm:prSet/>
      <dgm:spPr/>
      <dgm:t>
        <a:bodyPr/>
        <a:lstStyle/>
        <a:p>
          <a:endParaRPr lang="en-US"/>
        </a:p>
      </dgm:t>
    </dgm:pt>
    <dgm:pt modelId="{8F054DDD-DEB5-744C-BA72-F0982AEA5540}">
      <dgm:prSet phldrT="[Text]"/>
      <dgm:spPr/>
      <dgm:t>
        <a:bodyPr/>
        <a:lstStyle/>
        <a:p>
          <a:r>
            <a:rPr lang="en-US" dirty="0"/>
            <a:t> Content:</a:t>
          </a:r>
        </a:p>
      </dgm:t>
    </dgm:pt>
    <dgm:pt modelId="{CF323AB1-6FA9-E441-82E9-755077FC8057}" type="parTrans" cxnId="{59E6550C-C321-2B46-B01E-A607C4E16383}">
      <dgm:prSet/>
      <dgm:spPr/>
      <dgm:t>
        <a:bodyPr/>
        <a:lstStyle/>
        <a:p>
          <a:endParaRPr lang="en-US"/>
        </a:p>
      </dgm:t>
    </dgm:pt>
    <dgm:pt modelId="{A7D79CF6-8751-5F4D-9A85-36540ED11083}" type="sibTrans" cxnId="{59E6550C-C321-2B46-B01E-A607C4E16383}">
      <dgm:prSet/>
      <dgm:spPr/>
      <dgm:t>
        <a:bodyPr/>
        <a:lstStyle/>
        <a:p>
          <a:endParaRPr lang="en-US"/>
        </a:p>
      </dgm:t>
    </dgm:pt>
    <dgm:pt modelId="{70042254-4EDF-CF49-AE23-01CD860FF69C}">
      <dgm:prSet phldrT="[Text]"/>
      <dgm:spPr/>
      <dgm:t>
        <a:bodyPr/>
        <a:lstStyle/>
        <a:p>
          <a:r>
            <a:rPr lang="en-US" dirty="0"/>
            <a:t>Order products</a:t>
          </a:r>
        </a:p>
      </dgm:t>
    </dgm:pt>
    <dgm:pt modelId="{16D9AD35-9BCD-0A49-BE9F-A73043B831B2}" type="parTrans" cxnId="{DD6F05F4-B116-A648-8BBD-A72D01D37BE1}">
      <dgm:prSet/>
      <dgm:spPr/>
      <dgm:t>
        <a:bodyPr/>
        <a:lstStyle/>
        <a:p>
          <a:endParaRPr lang="en-US"/>
        </a:p>
      </dgm:t>
    </dgm:pt>
    <dgm:pt modelId="{4D8E20CE-ADBF-1642-B194-795E187A7069}" type="sibTrans" cxnId="{DD6F05F4-B116-A648-8BBD-A72D01D37BE1}">
      <dgm:prSet/>
      <dgm:spPr/>
      <dgm:t>
        <a:bodyPr/>
        <a:lstStyle/>
        <a:p>
          <a:endParaRPr lang="en-US"/>
        </a:p>
      </dgm:t>
    </dgm:pt>
    <dgm:pt modelId="{D0451B41-5301-994F-A066-0E521028227F}">
      <dgm:prSet phldrT="[Text]"/>
      <dgm:spPr/>
      <dgm:t>
        <a:bodyPr/>
        <a:lstStyle/>
        <a:p>
          <a:r>
            <a:rPr lang="en-US" dirty="0"/>
            <a:t>Checking order details</a:t>
          </a:r>
        </a:p>
      </dgm:t>
    </dgm:pt>
    <dgm:pt modelId="{C5E3E58E-4C11-C64E-9565-EFAFF2925ACE}" type="parTrans" cxnId="{DED80C74-5BA8-ED4F-8B5F-12AD2DBF385C}">
      <dgm:prSet/>
      <dgm:spPr/>
      <dgm:t>
        <a:bodyPr/>
        <a:lstStyle/>
        <a:p>
          <a:endParaRPr lang="en-US"/>
        </a:p>
      </dgm:t>
    </dgm:pt>
    <dgm:pt modelId="{8A1F9221-0691-AF48-B259-23A94F25882B}" type="sibTrans" cxnId="{DED80C74-5BA8-ED4F-8B5F-12AD2DBF385C}">
      <dgm:prSet/>
      <dgm:spPr/>
      <dgm:t>
        <a:bodyPr/>
        <a:lstStyle/>
        <a:p>
          <a:endParaRPr lang="en-US"/>
        </a:p>
      </dgm:t>
    </dgm:pt>
    <dgm:pt modelId="{4B2DF939-A599-0147-9408-0E5857503FC2}">
      <dgm:prSet phldrT="[Text]"/>
      <dgm:spPr/>
      <dgm:t>
        <a:bodyPr/>
        <a:lstStyle/>
        <a:p>
          <a:endParaRPr lang="en-US" dirty="0"/>
        </a:p>
      </dgm:t>
    </dgm:pt>
    <dgm:pt modelId="{74BCDAB4-4920-9248-A131-DAB237607AB8}" type="parTrans" cxnId="{4CB7BA75-1C4E-3F48-8258-B08AD1C994D0}">
      <dgm:prSet/>
      <dgm:spPr/>
      <dgm:t>
        <a:bodyPr/>
        <a:lstStyle/>
        <a:p>
          <a:endParaRPr lang="en-US"/>
        </a:p>
      </dgm:t>
    </dgm:pt>
    <dgm:pt modelId="{7EDDB9B5-18A4-9446-B098-9FD70585C2BB}" type="sibTrans" cxnId="{4CB7BA75-1C4E-3F48-8258-B08AD1C994D0}">
      <dgm:prSet/>
      <dgm:spPr/>
      <dgm:t>
        <a:bodyPr/>
        <a:lstStyle/>
        <a:p>
          <a:endParaRPr lang="en-US"/>
        </a:p>
      </dgm:t>
    </dgm:pt>
    <dgm:pt modelId="{6C10B435-A0C9-CB48-BAD5-33EFFACCA048}">
      <dgm:prSet phldrT="[Text]" custT="1"/>
      <dgm:spPr/>
      <dgm:t>
        <a:bodyPr/>
        <a:lstStyle/>
        <a:p>
          <a:r>
            <a:rPr lang="en-US" sz="1400" dirty="0"/>
            <a:t>Schedule</a:t>
          </a:r>
        </a:p>
      </dgm:t>
    </dgm:pt>
    <dgm:pt modelId="{D06545EE-713C-7846-AB6D-F6840A828E08}" type="parTrans" cxnId="{5CDB466C-828F-3240-916B-1FB7DC5DCCDA}">
      <dgm:prSet/>
      <dgm:spPr/>
      <dgm:t>
        <a:bodyPr/>
        <a:lstStyle/>
        <a:p>
          <a:endParaRPr lang="en-US"/>
        </a:p>
      </dgm:t>
    </dgm:pt>
    <dgm:pt modelId="{FE50BA89-5B28-8048-91F7-5A41C6D713A6}" type="sibTrans" cxnId="{5CDB466C-828F-3240-916B-1FB7DC5DCCDA}">
      <dgm:prSet/>
      <dgm:spPr/>
      <dgm:t>
        <a:bodyPr/>
        <a:lstStyle/>
        <a:p>
          <a:endParaRPr lang="en-US"/>
        </a:p>
      </dgm:t>
    </dgm:pt>
    <dgm:pt modelId="{49B72F1E-885F-1542-9424-A0F43FB85CAF}">
      <dgm:prSet phldrT="[Text]" custT="1"/>
      <dgm:spPr/>
      <dgm:t>
        <a:bodyPr/>
        <a:lstStyle/>
        <a:p>
          <a:endParaRPr lang="en-US" sz="1050" dirty="0"/>
        </a:p>
      </dgm:t>
    </dgm:pt>
    <dgm:pt modelId="{2678C5BC-2ADA-B64F-8778-8005EB03588B}" type="parTrans" cxnId="{9D5A306C-EB2B-A34F-8997-E34E245F36CF}">
      <dgm:prSet/>
      <dgm:spPr/>
      <dgm:t>
        <a:bodyPr/>
        <a:lstStyle/>
        <a:p>
          <a:endParaRPr lang="en-US"/>
        </a:p>
      </dgm:t>
    </dgm:pt>
    <dgm:pt modelId="{30BFABB9-D294-944C-9BDE-37C47A621462}" type="sibTrans" cxnId="{9D5A306C-EB2B-A34F-8997-E34E245F36CF}">
      <dgm:prSet/>
      <dgm:spPr/>
      <dgm:t>
        <a:bodyPr/>
        <a:lstStyle/>
        <a:p>
          <a:endParaRPr lang="en-US"/>
        </a:p>
      </dgm:t>
    </dgm:pt>
    <dgm:pt modelId="{9E37AAF4-B889-BB4C-9B5F-6595B5A2A4D4}">
      <dgm:prSet phldrT="[Text]" custT="1"/>
      <dgm:spPr/>
      <dgm:t>
        <a:bodyPr/>
        <a:lstStyle/>
        <a:p>
          <a:r>
            <a:rPr lang="en-US" sz="1050" dirty="0"/>
            <a:t>Problem statement &amp; product position statement</a:t>
          </a:r>
        </a:p>
      </dgm:t>
    </dgm:pt>
    <dgm:pt modelId="{3DAC27ED-3A7F-604C-A3DE-514B84C7FB82}" type="parTrans" cxnId="{090B945C-0682-BC48-B646-F354C02637E8}">
      <dgm:prSet/>
      <dgm:spPr/>
      <dgm:t>
        <a:bodyPr/>
        <a:lstStyle/>
        <a:p>
          <a:endParaRPr lang="en-US"/>
        </a:p>
      </dgm:t>
    </dgm:pt>
    <dgm:pt modelId="{41185A2B-4C5C-5348-AF65-D2933A17E9DC}" type="sibTrans" cxnId="{090B945C-0682-BC48-B646-F354C02637E8}">
      <dgm:prSet/>
      <dgm:spPr/>
      <dgm:t>
        <a:bodyPr/>
        <a:lstStyle/>
        <a:p>
          <a:endParaRPr lang="en-US"/>
        </a:p>
      </dgm:t>
    </dgm:pt>
    <dgm:pt modelId="{74A43578-0449-894C-86B8-7551DDF4462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tx1"/>
              </a:solidFill>
            </a:rPr>
            <a:t>User-case model</a:t>
          </a:r>
        </a:p>
      </dgm:t>
    </dgm:pt>
    <dgm:pt modelId="{19575575-5370-F248-B8B8-CF449494DA59}" type="parTrans" cxnId="{B5F3466A-C709-844E-BC39-FF0C49D6D6D1}">
      <dgm:prSet/>
      <dgm:spPr/>
      <dgm:t>
        <a:bodyPr/>
        <a:lstStyle/>
        <a:p>
          <a:endParaRPr lang="en-US"/>
        </a:p>
      </dgm:t>
    </dgm:pt>
    <dgm:pt modelId="{6F4F4CBA-3BDD-1449-A77F-7AED50A3D9D8}" type="sibTrans" cxnId="{B5F3466A-C709-844E-BC39-FF0C49D6D6D1}">
      <dgm:prSet/>
      <dgm:spPr/>
      <dgm:t>
        <a:bodyPr/>
        <a:lstStyle/>
        <a:p>
          <a:endParaRPr lang="en-US"/>
        </a:p>
      </dgm:t>
    </dgm:pt>
    <dgm:pt modelId="{DF0A3DEE-16A9-9E43-B1E5-3F58706E7063}" type="pres">
      <dgm:prSet presAssocID="{54FD42A3-C4BF-CD4C-A3EC-DB378177194F}" presName="Name0" presStyleCnt="0">
        <dgm:presLayoutVars>
          <dgm:dir/>
          <dgm:resizeHandles val="exact"/>
        </dgm:presLayoutVars>
      </dgm:prSet>
      <dgm:spPr/>
    </dgm:pt>
    <dgm:pt modelId="{2C40D0DE-A9CE-544F-9CCA-B7E610847F78}" type="pres">
      <dgm:prSet presAssocID="{9ADA1E68-C00B-7E48-859C-5D3B0E744CFF}" presName="composite" presStyleCnt="0"/>
      <dgm:spPr/>
    </dgm:pt>
    <dgm:pt modelId="{BA39C2F1-01A7-424A-92FE-754414394761}" type="pres">
      <dgm:prSet presAssocID="{9ADA1E68-C00B-7E48-859C-5D3B0E744CFF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44D1A3B-1B7B-304B-9EBC-59320DB6D3BB}" type="pres">
      <dgm:prSet presAssocID="{9ADA1E68-C00B-7E48-859C-5D3B0E744CFF}" presName="txNode" presStyleLbl="node1" presStyleIdx="0" presStyleCnt="5" custScaleX="102584" custScaleY="125502" custLinFactNeighborX="-7917" custLinFactNeighborY="59969">
        <dgm:presLayoutVars>
          <dgm:bulletEnabled val="1"/>
        </dgm:presLayoutVars>
      </dgm:prSet>
      <dgm:spPr/>
    </dgm:pt>
    <dgm:pt modelId="{6E6DDFCB-2212-1443-809D-9A75BAEA9F90}" type="pres">
      <dgm:prSet presAssocID="{CC8A3654-1A4A-204D-A15A-80509A925804}" presName="sibTrans" presStyleLbl="sibTrans2D1" presStyleIdx="0" presStyleCnt="4"/>
      <dgm:spPr/>
    </dgm:pt>
    <dgm:pt modelId="{CFC8558C-9CA9-DD41-8F23-0A6318DBDD75}" type="pres">
      <dgm:prSet presAssocID="{CC8A3654-1A4A-204D-A15A-80509A925804}" presName="connTx" presStyleLbl="sibTrans2D1" presStyleIdx="0" presStyleCnt="4"/>
      <dgm:spPr/>
    </dgm:pt>
    <dgm:pt modelId="{DEB24261-B7D9-9C47-91ED-1E64000CDD24}" type="pres">
      <dgm:prSet presAssocID="{D8D295E5-D92C-C74F-B22D-B2004F740F81}" presName="composite" presStyleCnt="0"/>
      <dgm:spPr/>
    </dgm:pt>
    <dgm:pt modelId="{1C8A7711-1CBC-A545-93E5-C07BDABE5226}" type="pres">
      <dgm:prSet presAssocID="{D8D295E5-D92C-C74F-B22D-B2004F740F81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E5685DF1-96A7-564D-A57D-32256FDDF9C8}" type="pres">
      <dgm:prSet presAssocID="{D8D295E5-D92C-C74F-B22D-B2004F740F81}" presName="txNode" presStyleLbl="node1" presStyleIdx="1" presStyleCnt="5" custScaleX="113432" custScaleY="129292" custLinFactNeighborX="-15734" custLinFactNeighborY="60596">
        <dgm:presLayoutVars>
          <dgm:bulletEnabled val="1"/>
        </dgm:presLayoutVars>
      </dgm:prSet>
      <dgm:spPr/>
    </dgm:pt>
    <dgm:pt modelId="{6636F181-C4AF-B246-A1B8-A78508DBDB4E}" type="pres">
      <dgm:prSet presAssocID="{219D0C30-105D-DB44-B709-10ABA4A83676}" presName="sibTrans" presStyleLbl="sibTrans2D1" presStyleIdx="1" presStyleCnt="4"/>
      <dgm:spPr/>
    </dgm:pt>
    <dgm:pt modelId="{52E3B293-0194-C449-A943-1CE752D78788}" type="pres">
      <dgm:prSet presAssocID="{219D0C30-105D-DB44-B709-10ABA4A83676}" presName="connTx" presStyleLbl="sibTrans2D1" presStyleIdx="1" presStyleCnt="4"/>
      <dgm:spPr/>
    </dgm:pt>
    <dgm:pt modelId="{B3D09198-3784-314B-892E-35F406EC9F2F}" type="pres">
      <dgm:prSet presAssocID="{206D4459-F99B-EF48-8A72-10B8C2E5CA06}" presName="composite" presStyleCnt="0"/>
      <dgm:spPr/>
    </dgm:pt>
    <dgm:pt modelId="{E3ED281D-7CED-FE44-8192-ABA4C4298335}" type="pres">
      <dgm:prSet presAssocID="{206D4459-F99B-EF48-8A72-10B8C2E5CA06}" presName="imagSh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FA6F704-74B1-364E-8EB9-CB92617E158B}" type="pres">
      <dgm:prSet presAssocID="{206D4459-F99B-EF48-8A72-10B8C2E5CA06}" presName="txNode" presStyleLbl="node1" presStyleIdx="2" presStyleCnt="5" custScaleY="132486" custLinFactNeighborX="-13777" custLinFactNeighborY="62105">
        <dgm:presLayoutVars>
          <dgm:bulletEnabled val="1"/>
        </dgm:presLayoutVars>
      </dgm:prSet>
      <dgm:spPr/>
    </dgm:pt>
    <dgm:pt modelId="{CF9A0CC8-4F18-5445-9B46-27ECBDBECE0F}" type="pres">
      <dgm:prSet presAssocID="{DAAF4B96-1FEB-4E49-9C65-D1D8B1C6ACED}" presName="sibTrans" presStyleLbl="sibTrans2D1" presStyleIdx="2" presStyleCnt="4"/>
      <dgm:spPr/>
    </dgm:pt>
    <dgm:pt modelId="{248A1FD2-BCF2-5B4D-81EA-B23980A1A948}" type="pres">
      <dgm:prSet presAssocID="{DAAF4B96-1FEB-4E49-9C65-D1D8B1C6ACED}" presName="connTx" presStyleLbl="sibTrans2D1" presStyleIdx="2" presStyleCnt="4"/>
      <dgm:spPr/>
    </dgm:pt>
    <dgm:pt modelId="{2DBFA4A7-0A10-2048-AC30-B6F32781ECFB}" type="pres">
      <dgm:prSet presAssocID="{F48FC9B9-8898-7E4E-92C9-5B6CBAD68928}" presName="composite" presStyleCnt="0"/>
      <dgm:spPr/>
    </dgm:pt>
    <dgm:pt modelId="{8BD72684-46C4-594A-A81C-90835A9A3E17}" type="pres">
      <dgm:prSet presAssocID="{F48FC9B9-8898-7E4E-92C9-5B6CBAD68928}" presName="imagSh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FEE4CE00-FB1D-A847-AF83-53F7EC75DA82}" type="pres">
      <dgm:prSet presAssocID="{F48FC9B9-8898-7E4E-92C9-5B6CBAD68928}" presName="txNode" presStyleLbl="node1" presStyleIdx="3" presStyleCnt="5" custScaleY="132486" custLinFactNeighborX="-14961" custLinFactNeighborY="59621">
        <dgm:presLayoutVars>
          <dgm:bulletEnabled val="1"/>
        </dgm:presLayoutVars>
      </dgm:prSet>
      <dgm:spPr/>
    </dgm:pt>
    <dgm:pt modelId="{FB0BC793-CD95-384B-8B42-E9ACC6DFA823}" type="pres">
      <dgm:prSet presAssocID="{64C78B1F-CB88-2446-904E-5E30193BCAB7}" presName="sibTrans" presStyleLbl="sibTrans2D1" presStyleIdx="3" presStyleCnt="4"/>
      <dgm:spPr/>
    </dgm:pt>
    <dgm:pt modelId="{C04E4C81-1D1A-6C49-862F-3444C9B14CB7}" type="pres">
      <dgm:prSet presAssocID="{64C78B1F-CB88-2446-904E-5E30193BCAB7}" presName="connTx" presStyleLbl="sibTrans2D1" presStyleIdx="3" presStyleCnt="4"/>
      <dgm:spPr/>
    </dgm:pt>
    <dgm:pt modelId="{2056250E-8417-7042-B610-F4D247F1659D}" type="pres">
      <dgm:prSet presAssocID="{8F054DDD-DEB5-744C-BA72-F0982AEA5540}" presName="composite" presStyleCnt="0"/>
      <dgm:spPr/>
    </dgm:pt>
    <dgm:pt modelId="{D3BF0B21-8A09-614D-B905-2CCF97D57F75}" type="pres">
      <dgm:prSet presAssocID="{8F054DDD-DEB5-744C-BA72-F0982AEA5540}" presName="imagSh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EF4F0EEE-1A09-514C-B2E7-9A721BA9ADEF}" type="pres">
      <dgm:prSet presAssocID="{8F054DDD-DEB5-744C-BA72-F0982AEA5540}" presName="txNode" presStyleLbl="node1" presStyleIdx="4" presStyleCnt="5" custScaleY="132486" custLinFactNeighborX="-14961" custLinFactNeighborY="59621">
        <dgm:presLayoutVars>
          <dgm:bulletEnabled val="1"/>
        </dgm:presLayoutVars>
      </dgm:prSet>
      <dgm:spPr/>
    </dgm:pt>
  </dgm:ptLst>
  <dgm:cxnLst>
    <dgm:cxn modelId="{3465C500-4A52-CE41-B525-F21AC4F5A0B5}" type="presOf" srcId="{4CFCE210-55CE-E14B-8AC3-E9CCF3B8D436}" destId="{9FA6F704-74B1-364E-8EB9-CB92617E158B}" srcOrd="0" destOrd="6" presId="urn:microsoft.com/office/officeart/2005/8/layout/hProcess10"/>
    <dgm:cxn modelId="{59E6550C-C321-2B46-B01E-A607C4E16383}" srcId="{54FD42A3-C4BF-CD4C-A3EC-DB378177194F}" destId="{8F054DDD-DEB5-744C-BA72-F0982AEA5540}" srcOrd="4" destOrd="0" parTransId="{CF323AB1-6FA9-E441-82E9-755077FC8057}" sibTransId="{A7D79CF6-8751-5F4D-9A85-36540ED11083}"/>
    <dgm:cxn modelId="{F3C5780D-97DE-A941-A229-983D9B56DAB2}" type="presOf" srcId="{8035F5B7-EFEA-4D44-AAE5-F9C84B176A97}" destId="{F44D1A3B-1B7B-304B-9EBC-59320DB6D3BB}" srcOrd="0" destOrd="4" presId="urn:microsoft.com/office/officeart/2005/8/layout/hProcess10"/>
    <dgm:cxn modelId="{7110F21C-E188-944D-95A9-0448A226A68C}" type="presOf" srcId="{64C78B1F-CB88-2446-904E-5E30193BCAB7}" destId="{C04E4C81-1D1A-6C49-862F-3444C9B14CB7}" srcOrd="1" destOrd="0" presId="urn:microsoft.com/office/officeart/2005/8/layout/hProcess10"/>
    <dgm:cxn modelId="{52A7B21D-443D-2241-AC8F-7D00C7C94011}" type="presOf" srcId="{FEBDDDFE-D34D-0C42-BD2C-6619BE5CB3CB}" destId="{FEE4CE00-FB1D-A847-AF83-53F7EC75DA82}" srcOrd="0" destOrd="1" presId="urn:microsoft.com/office/officeart/2005/8/layout/hProcess10"/>
    <dgm:cxn modelId="{B614571E-AA01-004C-8C10-FF0EC55FB89C}" type="presOf" srcId="{FD4C9EDD-BAD7-CE43-9C1A-9986A65E4FAF}" destId="{9FA6F704-74B1-364E-8EB9-CB92617E158B}" srcOrd="0" destOrd="1" presId="urn:microsoft.com/office/officeart/2005/8/layout/hProcess10"/>
    <dgm:cxn modelId="{957EA51E-292B-BC4E-A404-B17A74EF3C07}" type="presOf" srcId="{4B2DF939-A599-0147-9408-0E5857503FC2}" destId="{EF4F0EEE-1A09-514C-B2E7-9A721BA9ADEF}" srcOrd="0" destOrd="3" presId="urn:microsoft.com/office/officeart/2005/8/layout/hProcess10"/>
    <dgm:cxn modelId="{A09AF522-B9EF-1040-8005-A4FFE97F97CB}" type="presOf" srcId="{28266F2C-07D6-A146-B032-BF437F98B2E9}" destId="{9FA6F704-74B1-364E-8EB9-CB92617E158B}" srcOrd="0" destOrd="4" presId="urn:microsoft.com/office/officeart/2005/8/layout/hProcess10"/>
    <dgm:cxn modelId="{A3FD8623-FA96-0B41-81CC-69C11F2DC55F}" srcId="{206D4459-F99B-EF48-8A72-10B8C2E5CA06}" destId="{4CFCE210-55CE-E14B-8AC3-E9CCF3B8D436}" srcOrd="5" destOrd="0" parTransId="{4976455D-5337-7B42-9EED-70EF1BFB4F21}" sibTransId="{29D15EA2-9FD3-674E-869B-6B3CEDB3260B}"/>
    <dgm:cxn modelId="{253B8B25-B835-534A-B54F-4829746D615C}" type="presOf" srcId="{74A43578-0449-894C-86B8-7551DDF4462E}" destId="{9FA6F704-74B1-364E-8EB9-CB92617E158B}" srcOrd="0" destOrd="2" presId="urn:microsoft.com/office/officeart/2005/8/layout/hProcess10"/>
    <dgm:cxn modelId="{F4FC2326-5DA4-314C-9967-B634E5784C32}" type="presOf" srcId="{EF4570F4-8B0C-4E47-A189-2D99FEE5360C}" destId="{FEE4CE00-FB1D-A847-AF83-53F7EC75DA82}" srcOrd="0" destOrd="2" presId="urn:microsoft.com/office/officeart/2005/8/layout/hProcess10"/>
    <dgm:cxn modelId="{5E9E9326-6FBC-C34A-B03F-87BAB3A8A710}" type="presOf" srcId="{70042254-4EDF-CF49-AE23-01CD860FF69C}" destId="{EF4F0EEE-1A09-514C-B2E7-9A721BA9ADEF}" srcOrd="0" destOrd="1" presId="urn:microsoft.com/office/officeart/2005/8/layout/hProcess10"/>
    <dgm:cxn modelId="{A35A8F27-545E-804B-B16A-6B301D78D3F2}" type="presOf" srcId="{9ADA1E68-C00B-7E48-859C-5D3B0E744CFF}" destId="{F44D1A3B-1B7B-304B-9EBC-59320DB6D3BB}" srcOrd="0" destOrd="0" presId="urn:microsoft.com/office/officeart/2005/8/layout/hProcess10"/>
    <dgm:cxn modelId="{C739CA27-D755-264F-AEFB-B9CDDBD3BEFF}" srcId="{F48FC9B9-8898-7E4E-92C9-5B6CBAD68928}" destId="{41AB8DF2-24FD-2848-9755-D34D8B09BE63}" srcOrd="3" destOrd="0" parTransId="{E52A57D6-3CAD-844C-9B36-19CD963B6DCD}" sibTransId="{1DF227DD-B654-2C41-A2F7-B6BC6D4CFA3F}"/>
    <dgm:cxn modelId="{13220F2A-F506-F74B-8CFD-D074A192F736}" type="presOf" srcId="{54FD42A3-C4BF-CD4C-A3EC-DB378177194F}" destId="{DF0A3DEE-16A9-9E43-B1E5-3F58706E7063}" srcOrd="0" destOrd="0" presId="urn:microsoft.com/office/officeart/2005/8/layout/hProcess10"/>
    <dgm:cxn modelId="{47A48D2A-8BC7-9F47-BA24-116EF7676F59}" srcId="{F48FC9B9-8898-7E4E-92C9-5B6CBAD68928}" destId="{EF4570F4-8B0C-4E47-A189-2D99FEE5360C}" srcOrd="1" destOrd="0" parTransId="{65349D1B-C92D-B34D-ABAC-10713FA3608D}" sibTransId="{82851D25-F6A7-454D-B1E1-8459BA704172}"/>
    <dgm:cxn modelId="{9BC98337-BA57-8C46-B692-94A7BA068577}" type="presOf" srcId="{DAAF4B96-1FEB-4E49-9C65-D1D8B1C6ACED}" destId="{248A1FD2-BCF2-5B4D-81EA-B23980A1A948}" srcOrd="1" destOrd="0" presId="urn:microsoft.com/office/officeart/2005/8/layout/hProcess10"/>
    <dgm:cxn modelId="{1F9B853A-7C85-9A46-9BED-97E6134D664F}" type="presOf" srcId="{41AB8DF2-24FD-2848-9755-D34D8B09BE63}" destId="{FEE4CE00-FB1D-A847-AF83-53F7EC75DA82}" srcOrd="0" destOrd="4" presId="urn:microsoft.com/office/officeart/2005/8/layout/hProcess10"/>
    <dgm:cxn modelId="{090B945C-0682-BC48-B646-F354C02637E8}" srcId="{9ADA1E68-C00B-7E48-859C-5D3B0E744CFF}" destId="{9E37AAF4-B889-BB4C-9B5F-6595B5A2A4D4}" srcOrd="1" destOrd="0" parTransId="{3DAC27ED-3A7F-604C-A3DE-514B84C7FB82}" sibTransId="{41185A2B-4C5C-5348-AF65-D2933A17E9DC}"/>
    <dgm:cxn modelId="{97EA3661-C653-784A-AD23-11CC8C42D86D}" type="presOf" srcId="{64C78B1F-CB88-2446-904E-5E30193BCAB7}" destId="{FB0BC793-CD95-384B-8B42-E9ACC6DFA823}" srcOrd="0" destOrd="0" presId="urn:microsoft.com/office/officeart/2005/8/layout/hProcess10"/>
    <dgm:cxn modelId="{59010A42-C3CE-DA40-8003-6B7423E369CA}" type="presOf" srcId="{D0451B41-5301-994F-A066-0E521028227F}" destId="{EF4F0EEE-1A09-514C-B2E7-9A721BA9ADEF}" srcOrd="0" destOrd="2" presId="urn:microsoft.com/office/officeart/2005/8/layout/hProcess10"/>
    <dgm:cxn modelId="{B5F3466A-C709-844E-BC39-FF0C49D6D6D1}" srcId="{206D4459-F99B-EF48-8A72-10B8C2E5CA06}" destId="{74A43578-0449-894C-86B8-7551DDF4462E}" srcOrd="1" destOrd="0" parTransId="{19575575-5370-F248-B8B8-CF449494DA59}" sibTransId="{6F4F4CBA-3BDD-1449-A77F-7AED50A3D9D8}"/>
    <dgm:cxn modelId="{7E147B4B-22CC-BA40-9449-923E23EF1014}" srcId="{F48FC9B9-8898-7E4E-92C9-5B6CBAD68928}" destId="{FEBDDDFE-D34D-0C42-BD2C-6619BE5CB3CB}" srcOrd="0" destOrd="0" parTransId="{5CE12D35-7438-6A44-8D18-74955C7AA1C8}" sibTransId="{0904CD22-ACE2-EA4B-8572-9981B2399D8C}"/>
    <dgm:cxn modelId="{9D5A306C-EB2B-A34F-8997-E34E245F36CF}" srcId="{9ADA1E68-C00B-7E48-859C-5D3B0E744CFF}" destId="{49B72F1E-885F-1542-9424-A0F43FB85CAF}" srcOrd="4" destOrd="0" parTransId="{2678C5BC-2ADA-B64F-8778-8005EB03588B}" sibTransId="{30BFABB9-D294-944C-9BDE-37C47A621462}"/>
    <dgm:cxn modelId="{5CDB466C-828F-3240-916B-1FB7DC5DCCDA}" srcId="{D8D295E5-D92C-C74F-B22D-B2004F740F81}" destId="{6C10B435-A0C9-CB48-BAD5-33EFFACCA048}" srcOrd="1" destOrd="0" parTransId="{D06545EE-713C-7846-AB6D-F6840A828E08}" sibTransId="{FE50BA89-5B28-8048-91F7-5A41C6D713A6}"/>
    <dgm:cxn modelId="{C81E826D-C66D-8746-89A1-15F5F33EFD79}" srcId="{9ADA1E68-C00B-7E48-859C-5D3B0E744CFF}" destId="{77A2BE69-EC76-304A-8CA1-E9121678BAEA}" srcOrd="2" destOrd="0" parTransId="{73171EDC-064D-BB47-91A1-6F5ABEAE534E}" sibTransId="{9279F8E7-728E-6A4F-A64E-BA54C4DD5996}"/>
    <dgm:cxn modelId="{AF28F54F-5E88-154B-A586-B11D0AA696C0}" type="presOf" srcId="{062A30D6-DBC6-AE40-9BB6-BC2C9A49A9DD}" destId="{E5685DF1-96A7-564D-A57D-32256FDDF9C8}" srcOrd="0" destOrd="1" presId="urn:microsoft.com/office/officeart/2005/8/layout/hProcess10"/>
    <dgm:cxn modelId="{55548252-E684-7648-84AF-D07BA8810505}" srcId="{9ADA1E68-C00B-7E48-859C-5D3B0E744CFF}" destId="{1337C25E-1090-0C42-A603-CEEDC0B64738}" srcOrd="0" destOrd="0" parTransId="{DA1B3960-D73F-7B4A-8A4D-E5721113E6A7}" sibTransId="{F63AC235-ED11-384C-A19E-36E2636B6C23}"/>
    <dgm:cxn modelId="{F23B1A53-8DFA-B945-9E34-7EF72CDD4462}" srcId="{206D4459-F99B-EF48-8A72-10B8C2E5CA06}" destId="{FD4C9EDD-BAD7-CE43-9C1A-9986A65E4FAF}" srcOrd="0" destOrd="0" parTransId="{C95DFCEA-9E8A-BE46-8A86-3802FE0DC3CD}" sibTransId="{011BB2FF-A84D-D14D-8F30-51936D475563}"/>
    <dgm:cxn modelId="{E7066C73-C99C-3646-86FF-A46F9E426F6F}" srcId="{54FD42A3-C4BF-CD4C-A3EC-DB378177194F}" destId="{206D4459-F99B-EF48-8A72-10B8C2E5CA06}" srcOrd="2" destOrd="0" parTransId="{E8FE98B0-CA40-414B-93C8-9B5E8725B399}" sibTransId="{DAAF4B96-1FEB-4E49-9C65-D1D8B1C6ACED}"/>
    <dgm:cxn modelId="{DED80C74-5BA8-ED4F-8B5F-12AD2DBF385C}" srcId="{8F054DDD-DEB5-744C-BA72-F0982AEA5540}" destId="{D0451B41-5301-994F-A066-0E521028227F}" srcOrd="1" destOrd="0" parTransId="{C5E3E58E-4C11-C64E-9565-EFAFF2925ACE}" sibTransId="{8A1F9221-0691-AF48-B259-23A94F25882B}"/>
    <dgm:cxn modelId="{C7881254-3BEB-2248-8683-9BFEC177D771}" type="presOf" srcId="{77A2BE69-EC76-304A-8CA1-E9121678BAEA}" destId="{F44D1A3B-1B7B-304B-9EBC-59320DB6D3BB}" srcOrd="0" destOrd="3" presId="urn:microsoft.com/office/officeart/2005/8/layout/hProcess10"/>
    <dgm:cxn modelId="{C194CF54-55E2-A543-B8C8-204433688B7D}" type="presOf" srcId="{49B72F1E-885F-1542-9424-A0F43FB85CAF}" destId="{F44D1A3B-1B7B-304B-9EBC-59320DB6D3BB}" srcOrd="0" destOrd="5" presId="urn:microsoft.com/office/officeart/2005/8/layout/hProcess10"/>
    <dgm:cxn modelId="{4CB7BA75-1C4E-3F48-8258-B08AD1C994D0}" srcId="{8F054DDD-DEB5-744C-BA72-F0982AEA5540}" destId="{4B2DF939-A599-0147-9408-0E5857503FC2}" srcOrd="2" destOrd="0" parTransId="{74BCDAB4-4920-9248-A131-DAB237607AB8}" sibTransId="{7EDDB9B5-18A4-9446-B098-9FD70585C2BB}"/>
    <dgm:cxn modelId="{E3278179-D50A-E946-8BA3-B2A90B34695E}" srcId="{F48FC9B9-8898-7E4E-92C9-5B6CBAD68928}" destId="{45DB7C7F-65AA-CD45-86C2-70D558FAE186}" srcOrd="4" destOrd="0" parTransId="{5A47636B-7FC3-4143-8ACA-4FB7A330BD7E}" sibTransId="{FCB30859-5292-9A4F-BB43-0ECA3E004116}"/>
    <dgm:cxn modelId="{1307B25A-D0C4-5742-B450-A9A57BA70886}" type="presOf" srcId="{219D0C30-105D-DB44-B709-10ABA4A83676}" destId="{52E3B293-0194-C449-A943-1CE752D78788}" srcOrd="1" destOrd="0" presId="urn:microsoft.com/office/officeart/2005/8/layout/hProcess10"/>
    <dgm:cxn modelId="{E2CAF55A-9024-754F-9225-8A166D60F6F9}" srcId="{9ADA1E68-C00B-7E48-859C-5D3B0E744CFF}" destId="{8035F5B7-EFEA-4D44-AAE5-F9C84B176A97}" srcOrd="3" destOrd="0" parTransId="{3A1B5259-AD95-8A46-B450-BE57FEFC4F1D}" sibTransId="{A9886242-9FB9-AF43-96D7-1C15CB05E8D8}"/>
    <dgm:cxn modelId="{B45CDC7C-1759-684D-9004-89E97FD7A841}" type="presOf" srcId="{8F054DDD-DEB5-744C-BA72-F0982AEA5540}" destId="{EF4F0EEE-1A09-514C-B2E7-9A721BA9ADEF}" srcOrd="0" destOrd="0" presId="urn:microsoft.com/office/officeart/2005/8/layout/hProcess10"/>
    <dgm:cxn modelId="{DAA13C7F-0679-604E-8DE5-869952E23C27}" type="presOf" srcId="{C9F16D09-372D-514A-9379-D80F61B2A218}" destId="{9FA6F704-74B1-364E-8EB9-CB92617E158B}" srcOrd="0" destOrd="3" presId="urn:microsoft.com/office/officeart/2005/8/layout/hProcess10"/>
    <dgm:cxn modelId="{52269289-45A1-3844-89A9-CB654874CE76}" type="presOf" srcId="{F8B25132-59DE-AB46-9504-A9E405F096AA}" destId="{9FA6F704-74B1-364E-8EB9-CB92617E158B}" srcOrd="0" destOrd="5" presId="urn:microsoft.com/office/officeart/2005/8/layout/hProcess10"/>
    <dgm:cxn modelId="{E7D67691-9EE1-8246-9760-503B0462BEAB}" type="presOf" srcId="{DAAF4B96-1FEB-4E49-9C65-D1D8B1C6ACED}" destId="{CF9A0CC8-4F18-5445-9B46-27ECBDBECE0F}" srcOrd="0" destOrd="0" presId="urn:microsoft.com/office/officeart/2005/8/layout/hProcess10"/>
    <dgm:cxn modelId="{694DE597-E3BF-6F49-8660-CCF4D8C75770}" type="presOf" srcId="{1337C25E-1090-0C42-A603-CEEDC0B64738}" destId="{F44D1A3B-1B7B-304B-9EBC-59320DB6D3BB}" srcOrd="0" destOrd="1" presId="urn:microsoft.com/office/officeart/2005/8/layout/hProcess10"/>
    <dgm:cxn modelId="{97EA0D98-0F09-DA46-BEB0-44F64DD91D30}" srcId="{D8D295E5-D92C-C74F-B22D-B2004F740F81}" destId="{062A30D6-DBC6-AE40-9BB6-BC2C9A49A9DD}" srcOrd="0" destOrd="0" parTransId="{9478919A-D6A1-C847-8A21-6DFE73577473}" sibTransId="{B814AC36-FB41-BA41-A4C9-8E50AB94811C}"/>
    <dgm:cxn modelId="{4DC1D2A1-E40B-194A-9DA6-9C8A98B9C177}" type="presOf" srcId="{6E5A0534-DD93-A343-9351-62F1B8ADB482}" destId="{FEE4CE00-FB1D-A847-AF83-53F7EC75DA82}" srcOrd="0" destOrd="3" presId="urn:microsoft.com/office/officeart/2005/8/layout/hProcess10"/>
    <dgm:cxn modelId="{4C502BA7-01AB-1343-BC24-24CB0E4C401C}" type="presOf" srcId="{45A8594F-0D6B-1840-B15F-F7BF39A86412}" destId="{E5685DF1-96A7-564D-A57D-32256FDDF9C8}" srcOrd="0" destOrd="3" presId="urn:microsoft.com/office/officeart/2005/8/layout/hProcess10"/>
    <dgm:cxn modelId="{2A0E22C1-CF7F-7F4C-A86D-E4444EAD43F0}" type="presOf" srcId="{CC8A3654-1A4A-204D-A15A-80509A925804}" destId="{CFC8558C-9CA9-DD41-8F23-0A6318DBDD75}" srcOrd="1" destOrd="0" presId="urn:microsoft.com/office/officeart/2005/8/layout/hProcess10"/>
    <dgm:cxn modelId="{7F39F7C3-9B21-4841-BE18-16F7E7DE8BDB}" type="presOf" srcId="{F48FC9B9-8898-7E4E-92C9-5B6CBAD68928}" destId="{FEE4CE00-FB1D-A847-AF83-53F7EC75DA82}" srcOrd="0" destOrd="0" presId="urn:microsoft.com/office/officeart/2005/8/layout/hProcess10"/>
    <dgm:cxn modelId="{9B9046C8-6F21-8344-A009-2B7D68098373}" srcId="{D8D295E5-D92C-C74F-B22D-B2004F740F81}" destId="{45A8594F-0D6B-1840-B15F-F7BF39A86412}" srcOrd="2" destOrd="0" parTransId="{1B988143-372E-AE4A-8633-DF9303B5C137}" sibTransId="{7F389208-273D-2149-8F1E-18C214198A36}"/>
    <dgm:cxn modelId="{7C63B7CA-4320-8349-A37B-25497913C5C6}" type="presOf" srcId="{9E37AAF4-B889-BB4C-9B5F-6595B5A2A4D4}" destId="{F44D1A3B-1B7B-304B-9EBC-59320DB6D3BB}" srcOrd="0" destOrd="2" presId="urn:microsoft.com/office/officeart/2005/8/layout/hProcess10"/>
    <dgm:cxn modelId="{320259CB-3B9D-7442-8C46-1261C824AB96}" srcId="{54FD42A3-C4BF-CD4C-A3EC-DB378177194F}" destId="{9ADA1E68-C00B-7E48-859C-5D3B0E744CFF}" srcOrd="0" destOrd="0" parTransId="{9FD28416-F9D8-4C43-97FB-ACEFAB4309E8}" sibTransId="{CC8A3654-1A4A-204D-A15A-80509A925804}"/>
    <dgm:cxn modelId="{53F8DECB-75C5-7B49-9D0B-9656820FD478}" srcId="{54FD42A3-C4BF-CD4C-A3EC-DB378177194F}" destId="{F48FC9B9-8898-7E4E-92C9-5B6CBAD68928}" srcOrd="3" destOrd="0" parTransId="{91E61C3B-C592-D14E-825D-3CEEB7C20A0C}" sibTransId="{64C78B1F-CB88-2446-904E-5E30193BCAB7}"/>
    <dgm:cxn modelId="{1D1587CD-A65B-E640-8106-27A796AB377D}" srcId="{206D4459-F99B-EF48-8A72-10B8C2E5CA06}" destId="{28266F2C-07D6-A146-B032-BF437F98B2E9}" srcOrd="3" destOrd="0" parTransId="{EA462EB7-644E-4F40-98F9-096285ABDD09}" sibTransId="{DB102A79-2821-2343-9F68-152E11AF5422}"/>
    <dgm:cxn modelId="{0C800FD0-099A-3844-B888-498B50991B69}" type="presOf" srcId="{CC8A3654-1A4A-204D-A15A-80509A925804}" destId="{6E6DDFCB-2212-1443-809D-9A75BAEA9F90}" srcOrd="0" destOrd="0" presId="urn:microsoft.com/office/officeart/2005/8/layout/hProcess10"/>
    <dgm:cxn modelId="{4B2B2ED2-C670-2A4F-A4D9-000935F3338D}" type="presOf" srcId="{45DB7C7F-65AA-CD45-86C2-70D558FAE186}" destId="{FEE4CE00-FB1D-A847-AF83-53F7EC75DA82}" srcOrd="0" destOrd="5" presId="urn:microsoft.com/office/officeart/2005/8/layout/hProcess10"/>
    <dgm:cxn modelId="{22C42DD6-8945-E24D-9882-3B650B54ED56}" srcId="{206D4459-F99B-EF48-8A72-10B8C2E5CA06}" destId="{C9F16D09-372D-514A-9379-D80F61B2A218}" srcOrd="2" destOrd="0" parTransId="{7069C08A-1650-724F-BAC7-39EBEB403356}" sibTransId="{46387D75-EDC4-0348-990E-161880562DA3}"/>
    <dgm:cxn modelId="{C92C48D7-8D2F-1346-A2AA-EA21B484BD8F}" type="presOf" srcId="{219D0C30-105D-DB44-B709-10ABA4A83676}" destId="{6636F181-C4AF-B246-A1B8-A78508DBDB4E}" srcOrd="0" destOrd="0" presId="urn:microsoft.com/office/officeart/2005/8/layout/hProcess10"/>
    <dgm:cxn modelId="{1C0081D7-BC7E-6B42-B893-08969C9D65E2}" srcId="{54FD42A3-C4BF-CD4C-A3EC-DB378177194F}" destId="{D8D295E5-D92C-C74F-B22D-B2004F740F81}" srcOrd="1" destOrd="0" parTransId="{3B63C944-DF65-2043-A3BC-60D43338D296}" sibTransId="{219D0C30-105D-DB44-B709-10ABA4A83676}"/>
    <dgm:cxn modelId="{44DD03E2-0BB8-E542-825C-9222F47ED9AA}" type="presOf" srcId="{206D4459-F99B-EF48-8A72-10B8C2E5CA06}" destId="{9FA6F704-74B1-364E-8EB9-CB92617E158B}" srcOrd="0" destOrd="0" presId="urn:microsoft.com/office/officeart/2005/8/layout/hProcess10"/>
    <dgm:cxn modelId="{46D148E2-3F5E-414F-8094-74A6E7A14F3C}" srcId="{F48FC9B9-8898-7E4E-92C9-5B6CBAD68928}" destId="{6E5A0534-DD93-A343-9351-62F1B8ADB482}" srcOrd="2" destOrd="0" parTransId="{5ED8CDAB-B6F2-A348-B25B-DE998B2BB918}" sibTransId="{B39D5A70-2C7C-BB46-9ACF-AA8F2DD379FD}"/>
    <dgm:cxn modelId="{A06532E6-9227-DF4F-931B-84DEA99B3204}" type="presOf" srcId="{D8D295E5-D92C-C74F-B22D-B2004F740F81}" destId="{E5685DF1-96A7-564D-A57D-32256FDDF9C8}" srcOrd="0" destOrd="0" presId="urn:microsoft.com/office/officeart/2005/8/layout/hProcess10"/>
    <dgm:cxn modelId="{DD6F05F4-B116-A648-8BBD-A72D01D37BE1}" srcId="{8F054DDD-DEB5-744C-BA72-F0982AEA5540}" destId="{70042254-4EDF-CF49-AE23-01CD860FF69C}" srcOrd="0" destOrd="0" parTransId="{16D9AD35-9BCD-0A49-BE9F-A73043B831B2}" sibTransId="{4D8E20CE-ADBF-1642-B194-795E187A7069}"/>
    <dgm:cxn modelId="{0991EFF5-155E-6844-AFBC-B1D38D35211D}" srcId="{206D4459-F99B-EF48-8A72-10B8C2E5CA06}" destId="{F8B25132-59DE-AB46-9504-A9E405F096AA}" srcOrd="4" destOrd="0" parTransId="{E9F2DA2F-16CF-DE41-A0E3-0E3146479734}" sibTransId="{90654D12-F57E-954C-A42D-D88E6E8833CC}"/>
    <dgm:cxn modelId="{178F97F7-3DDB-1A47-8AB7-8A16B88B9013}" type="presOf" srcId="{6C10B435-A0C9-CB48-BAD5-33EFFACCA048}" destId="{E5685DF1-96A7-564D-A57D-32256FDDF9C8}" srcOrd="0" destOrd="2" presId="urn:microsoft.com/office/officeart/2005/8/layout/hProcess10"/>
    <dgm:cxn modelId="{8235086B-1260-454F-8757-D8F7ECDF8AE7}" type="presParOf" srcId="{DF0A3DEE-16A9-9E43-B1E5-3F58706E7063}" destId="{2C40D0DE-A9CE-544F-9CCA-B7E610847F78}" srcOrd="0" destOrd="0" presId="urn:microsoft.com/office/officeart/2005/8/layout/hProcess10"/>
    <dgm:cxn modelId="{3A0DFE2E-5D71-F14D-B5EB-ECA92E1F0A6D}" type="presParOf" srcId="{2C40D0DE-A9CE-544F-9CCA-B7E610847F78}" destId="{BA39C2F1-01A7-424A-92FE-754414394761}" srcOrd="0" destOrd="0" presId="urn:microsoft.com/office/officeart/2005/8/layout/hProcess10"/>
    <dgm:cxn modelId="{590034B7-6922-A14F-B0A3-BF6447EAD8A5}" type="presParOf" srcId="{2C40D0DE-A9CE-544F-9CCA-B7E610847F78}" destId="{F44D1A3B-1B7B-304B-9EBC-59320DB6D3BB}" srcOrd="1" destOrd="0" presId="urn:microsoft.com/office/officeart/2005/8/layout/hProcess10"/>
    <dgm:cxn modelId="{B409C1BC-71CA-D047-94C7-EEE42A4B53DB}" type="presParOf" srcId="{DF0A3DEE-16A9-9E43-B1E5-3F58706E7063}" destId="{6E6DDFCB-2212-1443-809D-9A75BAEA9F90}" srcOrd="1" destOrd="0" presId="urn:microsoft.com/office/officeart/2005/8/layout/hProcess10"/>
    <dgm:cxn modelId="{3763272F-B190-0A48-B71D-A6187CF775AF}" type="presParOf" srcId="{6E6DDFCB-2212-1443-809D-9A75BAEA9F90}" destId="{CFC8558C-9CA9-DD41-8F23-0A6318DBDD75}" srcOrd="0" destOrd="0" presId="urn:microsoft.com/office/officeart/2005/8/layout/hProcess10"/>
    <dgm:cxn modelId="{26DC7861-FA83-EA41-A9C0-7C39351DF905}" type="presParOf" srcId="{DF0A3DEE-16A9-9E43-B1E5-3F58706E7063}" destId="{DEB24261-B7D9-9C47-91ED-1E64000CDD24}" srcOrd="2" destOrd="0" presId="urn:microsoft.com/office/officeart/2005/8/layout/hProcess10"/>
    <dgm:cxn modelId="{FD0E641A-9598-0444-9E2B-861D7DB65AA1}" type="presParOf" srcId="{DEB24261-B7D9-9C47-91ED-1E64000CDD24}" destId="{1C8A7711-1CBC-A545-93E5-C07BDABE5226}" srcOrd="0" destOrd="0" presId="urn:microsoft.com/office/officeart/2005/8/layout/hProcess10"/>
    <dgm:cxn modelId="{EABE1649-8727-3140-8FF0-660F4C962CC0}" type="presParOf" srcId="{DEB24261-B7D9-9C47-91ED-1E64000CDD24}" destId="{E5685DF1-96A7-564D-A57D-32256FDDF9C8}" srcOrd="1" destOrd="0" presId="urn:microsoft.com/office/officeart/2005/8/layout/hProcess10"/>
    <dgm:cxn modelId="{1DB08647-D462-E848-9157-0E6F4CE6E19E}" type="presParOf" srcId="{DF0A3DEE-16A9-9E43-B1E5-3F58706E7063}" destId="{6636F181-C4AF-B246-A1B8-A78508DBDB4E}" srcOrd="3" destOrd="0" presId="urn:microsoft.com/office/officeart/2005/8/layout/hProcess10"/>
    <dgm:cxn modelId="{98A3BA43-10B1-0542-8747-5C73A3B60932}" type="presParOf" srcId="{6636F181-C4AF-B246-A1B8-A78508DBDB4E}" destId="{52E3B293-0194-C449-A943-1CE752D78788}" srcOrd="0" destOrd="0" presId="urn:microsoft.com/office/officeart/2005/8/layout/hProcess10"/>
    <dgm:cxn modelId="{A82F2B00-CB63-5948-A279-414B8F0BCF63}" type="presParOf" srcId="{DF0A3DEE-16A9-9E43-B1E5-3F58706E7063}" destId="{B3D09198-3784-314B-892E-35F406EC9F2F}" srcOrd="4" destOrd="0" presId="urn:microsoft.com/office/officeart/2005/8/layout/hProcess10"/>
    <dgm:cxn modelId="{153AAE48-55D2-7E44-B299-5371E8B17F1C}" type="presParOf" srcId="{B3D09198-3784-314B-892E-35F406EC9F2F}" destId="{E3ED281D-7CED-FE44-8192-ABA4C4298335}" srcOrd="0" destOrd="0" presId="urn:microsoft.com/office/officeart/2005/8/layout/hProcess10"/>
    <dgm:cxn modelId="{ACFD1885-F92A-7743-89B4-B7E19712EA23}" type="presParOf" srcId="{B3D09198-3784-314B-892E-35F406EC9F2F}" destId="{9FA6F704-74B1-364E-8EB9-CB92617E158B}" srcOrd="1" destOrd="0" presId="urn:microsoft.com/office/officeart/2005/8/layout/hProcess10"/>
    <dgm:cxn modelId="{C98598B3-84E8-BB42-BE19-9A5988F4D3C5}" type="presParOf" srcId="{DF0A3DEE-16A9-9E43-B1E5-3F58706E7063}" destId="{CF9A0CC8-4F18-5445-9B46-27ECBDBECE0F}" srcOrd="5" destOrd="0" presId="urn:microsoft.com/office/officeart/2005/8/layout/hProcess10"/>
    <dgm:cxn modelId="{623064C8-B307-394B-B21F-66DB2F4CEEDA}" type="presParOf" srcId="{CF9A0CC8-4F18-5445-9B46-27ECBDBECE0F}" destId="{248A1FD2-BCF2-5B4D-81EA-B23980A1A948}" srcOrd="0" destOrd="0" presId="urn:microsoft.com/office/officeart/2005/8/layout/hProcess10"/>
    <dgm:cxn modelId="{37A28E45-04BC-3B48-9659-8610D0B3E8BF}" type="presParOf" srcId="{DF0A3DEE-16A9-9E43-B1E5-3F58706E7063}" destId="{2DBFA4A7-0A10-2048-AC30-B6F32781ECFB}" srcOrd="6" destOrd="0" presId="urn:microsoft.com/office/officeart/2005/8/layout/hProcess10"/>
    <dgm:cxn modelId="{FD062775-1FA1-AE46-9041-10A44BFE90D1}" type="presParOf" srcId="{2DBFA4A7-0A10-2048-AC30-B6F32781ECFB}" destId="{8BD72684-46C4-594A-A81C-90835A9A3E17}" srcOrd="0" destOrd="0" presId="urn:microsoft.com/office/officeart/2005/8/layout/hProcess10"/>
    <dgm:cxn modelId="{CBAC232D-13C8-AC46-8AD5-93CC15BA8DDB}" type="presParOf" srcId="{2DBFA4A7-0A10-2048-AC30-B6F32781ECFB}" destId="{FEE4CE00-FB1D-A847-AF83-53F7EC75DA82}" srcOrd="1" destOrd="0" presId="urn:microsoft.com/office/officeart/2005/8/layout/hProcess10"/>
    <dgm:cxn modelId="{50E18A21-4054-514A-BD10-7673D9578748}" type="presParOf" srcId="{DF0A3DEE-16A9-9E43-B1E5-3F58706E7063}" destId="{FB0BC793-CD95-384B-8B42-E9ACC6DFA823}" srcOrd="7" destOrd="0" presId="urn:microsoft.com/office/officeart/2005/8/layout/hProcess10"/>
    <dgm:cxn modelId="{DB3CA566-1A81-1341-B8EB-F706A88B97BA}" type="presParOf" srcId="{FB0BC793-CD95-384B-8B42-E9ACC6DFA823}" destId="{C04E4C81-1D1A-6C49-862F-3444C9B14CB7}" srcOrd="0" destOrd="0" presId="urn:microsoft.com/office/officeart/2005/8/layout/hProcess10"/>
    <dgm:cxn modelId="{3B415CD3-6AC2-3145-B99F-31D8901138C2}" type="presParOf" srcId="{DF0A3DEE-16A9-9E43-B1E5-3F58706E7063}" destId="{2056250E-8417-7042-B610-F4D247F1659D}" srcOrd="8" destOrd="0" presId="urn:microsoft.com/office/officeart/2005/8/layout/hProcess10"/>
    <dgm:cxn modelId="{A99C28F7-A484-454B-83B8-282CCA48FDF5}" type="presParOf" srcId="{2056250E-8417-7042-B610-F4D247F1659D}" destId="{D3BF0B21-8A09-614D-B905-2CCF97D57F75}" srcOrd="0" destOrd="0" presId="urn:microsoft.com/office/officeart/2005/8/layout/hProcess10"/>
    <dgm:cxn modelId="{D664B94A-24E1-4544-BAB1-BA1C90020F7A}" type="presParOf" srcId="{2056250E-8417-7042-B610-F4D247F1659D}" destId="{EF4F0EEE-1A09-514C-B2E7-9A721BA9ADE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FD42A3-C4BF-CD4C-A3EC-DB378177194F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A1E68-C00B-7E48-859C-5D3B0E744CFF}">
      <dgm:prSet phldrT="[Text]" custT="1"/>
      <dgm:spPr/>
      <dgm:t>
        <a:bodyPr/>
        <a:lstStyle/>
        <a:p>
          <a:r>
            <a:rPr lang="en-US" sz="1200" dirty="0"/>
            <a:t>Content:</a:t>
          </a:r>
        </a:p>
      </dgm:t>
    </dgm:pt>
    <dgm:pt modelId="{9FD28416-F9D8-4C43-97FB-ACEFAB4309E8}" type="parTrans" cxnId="{320259CB-3B9D-7442-8C46-1261C824AB96}">
      <dgm:prSet/>
      <dgm:spPr/>
      <dgm:t>
        <a:bodyPr/>
        <a:lstStyle/>
        <a:p>
          <a:endParaRPr lang="en-US"/>
        </a:p>
      </dgm:t>
    </dgm:pt>
    <dgm:pt modelId="{CC8A3654-1A4A-204D-A15A-80509A925804}" type="sibTrans" cxnId="{320259CB-3B9D-7442-8C46-1261C824AB96}">
      <dgm:prSet/>
      <dgm:spPr/>
      <dgm:t>
        <a:bodyPr/>
        <a:lstStyle/>
        <a:p>
          <a:endParaRPr lang="en-US"/>
        </a:p>
      </dgm:t>
    </dgm:pt>
    <dgm:pt modelId="{1337C25E-1090-0C42-A603-CEEDC0B64738}">
      <dgm:prSet phldrT="[Text]" custT="1"/>
      <dgm:spPr/>
      <dgm:t>
        <a:bodyPr/>
        <a:lstStyle/>
        <a:p>
          <a:r>
            <a:rPr lang="en-US" sz="1050" dirty="0"/>
            <a:t>Overview</a:t>
          </a:r>
        </a:p>
      </dgm:t>
    </dgm:pt>
    <dgm:pt modelId="{DA1B3960-D73F-7B4A-8A4D-E5721113E6A7}" type="parTrans" cxnId="{55548252-E684-7648-84AF-D07BA8810505}">
      <dgm:prSet/>
      <dgm:spPr/>
      <dgm:t>
        <a:bodyPr/>
        <a:lstStyle/>
        <a:p>
          <a:endParaRPr lang="en-US"/>
        </a:p>
      </dgm:t>
    </dgm:pt>
    <dgm:pt modelId="{F63AC235-ED11-384C-A19E-36E2636B6C23}" type="sibTrans" cxnId="{55548252-E684-7648-84AF-D07BA8810505}">
      <dgm:prSet/>
      <dgm:spPr/>
      <dgm:t>
        <a:bodyPr/>
        <a:lstStyle/>
        <a:p>
          <a:endParaRPr lang="en-US"/>
        </a:p>
      </dgm:t>
    </dgm:pt>
    <dgm:pt modelId="{77A2BE69-EC76-304A-8CA1-E9121678BAEA}">
      <dgm:prSet phldrT="[Text]" custT="1"/>
      <dgm:spPr/>
      <dgm:t>
        <a:bodyPr/>
        <a:lstStyle/>
        <a:p>
          <a:r>
            <a:rPr lang="en-US" sz="1050" dirty="0"/>
            <a:t>Scope</a:t>
          </a:r>
        </a:p>
      </dgm:t>
    </dgm:pt>
    <dgm:pt modelId="{73171EDC-064D-BB47-91A1-6F5ABEAE534E}" type="parTrans" cxnId="{C81E826D-C66D-8746-89A1-15F5F33EFD79}">
      <dgm:prSet/>
      <dgm:spPr/>
      <dgm:t>
        <a:bodyPr/>
        <a:lstStyle/>
        <a:p>
          <a:endParaRPr lang="en-US"/>
        </a:p>
      </dgm:t>
    </dgm:pt>
    <dgm:pt modelId="{9279F8E7-728E-6A4F-A64E-BA54C4DD5996}" type="sibTrans" cxnId="{C81E826D-C66D-8746-89A1-15F5F33EFD79}">
      <dgm:prSet/>
      <dgm:spPr/>
      <dgm:t>
        <a:bodyPr/>
        <a:lstStyle/>
        <a:p>
          <a:endParaRPr lang="en-US"/>
        </a:p>
      </dgm:t>
    </dgm:pt>
    <dgm:pt modelId="{062A30D6-DBC6-AE40-9BB6-BC2C9A49A9DD}">
      <dgm:prSet phldrT="[Text]" custT="1"/>
      <dgm:spPr/>
      <dgm:t>
        <a:bodyPr/>
        <a:lstStyle/>
        <a:p>
          <a:r>
            <a:rPr lang="en-US" sz="1400" dirty="0"/>
            <a:t>Organizational structure &amp; </a:t>
          </a:r>
          <a:r>
            <a:rPr lang="en-US" sz="1400" dirty="0">
              <a:solidFill>
                <a:schemeClr val="bg1"/>
              </a:solidFill>
            </a:rPr>
            <a:t>responsibilities</a:t>
          </a:r>
        </a:p>
      </dgm:t>
    </dgm:pt>
    <dgm:pt modelId="{9478919A-D6A1-C847-8A21-6DFE73577473}" type="parTrans" cxnId="{97EA0D98-0F09-DA46-BEB0-44F64DD91D30}">
      <dgm:prSet/>
      <dgm:spPr/>
      <dgm:t>
        <a:bodyPr/>
        <a:lstStyle/>
        <a:p>
          <a:endParaRPr lang="en-US"/>
        </a:p>
      </dgm:t>
    </dgm:pt>
    <dgm:pt modelId="{B814AC36-FB41-BA41-A4C9-8E50AB94811C}" type="sibTrans" cxnId="{97EA0D98-0F09-DA46-BEB0-44F64DD91D30}">
      <dgm:prSet/>
      <dgm:spPr/>
      <dgm:t>
        <a:bodyPr/>
        <a:lstStyle/>
        <a:p>
          <a:endParaRPr lang="en-US"/>
        </a:p>
      </dgm:t>
    </dgm:pt>
    <dgm:pt modelId="{45A8594F-0D6B-1840-B15F-F7BF39A86412}">
      <dgm:prSet phldrT="[Text]" custT="1"/>
      <dgm:spPr/>
      <dgm:t>
        <a:bodyPr/>
        <a:lstStyle/>
        <a:p>
          <a:r>
            <a:rPr lang="en-US" sz="1400" dirty="0"/>
            <a:t>Risk Management</a:t>
          </a:r>
        </a:p>
      </dgm:t>
    </dgm:pt>
    <dgm:pt modelId="{1B988143-372E-AE4A-8633-DF9303B5C137}" type="parTrans" cxnId="{9B9046C8-6F21-8344-A009-2B7D68098373}">
      <dgm:prSet/>
      <dgm:spPr/>
      <dgm:t>
        <a:bodyPr/>
        <a:lstStyle/>
        <a:p>
          <a:endParaRPr lang="en-US"/>
        </a:p>
      </dgm:t>
    </dgm:pt>
    <dgm:pt modelId="{7F389208-273D-2149-8F1E-18C214198A36}" type="sibTrans" cxnId="{9B9046C8-6F21-8344-A009-2B7D68098373}">
      <dgm:prSet/>
      <dgm:spPr/>
      <dgm:t>
        <a:bodyPr/>
        <a:lstStyle/>
        <a:p>
          <a:endParaRPr lang="en-US"/>
        </a:p>
      </dgm:t>
    </dgm:pt>
    <dgm:pt modelId="{206D4459-F99B-EF48-8A72-10B8C2E5CA06}">
      <dgm:prSet phldrT="[Text]" custT="1"/>
      <dgm:spPr/>
      <dgm:t>
        <a:bodyPr/>
        <a:lstStyle/>
        <a:p>
          <a:r>
            <a:rPr lang="en-US" sz="1050" dirty="0"/>
            <a:t> Content:</a:t>
          </a:r>
        </a:p>
      </dgm:t>
    </dgm:pt>
    <dgm:pt modelId="{E8FE98B0-CA40-414B-93C8-9B5E8725B399}" type="parTrans" cxnId="{E7066C73-C99C-3646-86FF-A46F9E426F6F}">
      <dgm:prSet/>
      <dgm:spPr/>
      <dgm:t>
        <a:bodyPr/>
        <a:lstStyle/>
        <a:p>
          <a:endParaRPr lang="en-US"/>
        </a:p>
      </dgm:t>
    </dgm:pt>
    <dgm:pt modelId="{DAAF4B96-1FEB-4E49-9C65-D1D8B1C6ACED}" type="sibTrans" cxnId="{E7066C73-C99C-3646-86FF-A46F9E426F6F}">
      <dgm:prSet/>
      <dgm:spPr/>
      <dgm:t>
        <a:bodyPr/>
        <a:lstStyle/>
        <a:p>
          <a:endParaRPr lang="en-US"/>
        </a:p>
      </dgm:t>
    </dgm:pt>
    <dgm:pt modelId="{FD4C9EDD-BAD7-CE43-9C1A-9986A65E4FAF}">
      <dgm:prSet phldrT="[Text]" custT="1"/>
      <dgm:spPr/>
      <dgm:t>
        <a:bodyPr/>
        <a:lstStyle/>
        <a:p>
          <a:r>
            <a:rPr lang="en-US" sz="1100" dirty="0"/>
            <a:t>Architecture goals &amp; constraint</a:t>
          </a:r>
        </a:p>
      </dgm:t>
    </dgm:pt>
    <dgm:pt modelId="{C95DFCEA-9E8A-BE46-8A86-3802FE0DC3CD}" type="parTrans" cxnId="{F23B1A53-8DFA-B945-9E34-7EF72CDD4462}">
      <dgm:prSet/>
      <dgm:spPr/>
      <dgm:t>
        <a:bodyPr/>
        <a:lstStyle/>
        <a:p>
          <a:endParaRPr lang="en-US"/>
        </a:p>
      </dgm:t>
    </dgm:pt>
    <dgm:pt modelId="{011BB2FF-A84D-D14D-8F30-51936D475563}" type="sibTrans" cxnId="{F23B1A53-8DFA-B945-9E34-7EF72CDD4462}">
      <dgm:prSet/>
      <dgm:spPr/>
      <dgm:t>
        <a:bodyPr/>
        <a:lstStyle/>
        <a:p>
          <a:endParaRPr lang="en-US"/>
        </a:p>
      </dgm:t>
    </dgm:pt>
    <dgm:pt modelId="{C9F16D09-372D-514A-9379-D80F61B2A218}">
      <dgm:prSet phldrT="[Text]" custT="1"/>
      <dgm:spPr/>
      <dgm:t>
        <a:bodyPr/>
        <a:lstStyle/>
        <a:p>
          <a:r>
            <a:rPr lang="en-US" sz="1100" dirty="0"/>
            <a:t>Logical view</a:t>
          </a:r>
        </a:p>
      </dgm:t>
    </dgm:pt>
    <dgm:pt modelId="{7069C08A-1650-724F-BAC7-39EBEB403356}" type="parTrans" cxnId="{22C42DD6-8945-E24D-9882-3B650B54ED56}">
      <dgm:prSet/>
      <dgm:spPr/>
      <dgm:t>
        <a:bodyPr/>
        <a:lstStyle/>
        <a:p>
          <a:endParaRPr lang="en-US"/>
        </a:p>
      </dgm:t>
    </dgm:pt>
    <dgm:pt modelId="{46387D75-EDC4-0348-990E-161880562DA3}" type="sibTrans" cxnId="{22C42DD6-8945-E24D-9882-3B650B54ED56}">
      <dgm:prSet/>
      <dgm:spPr/>
      <dgm:t>
        <a:bodyPr/>
        <a:lstStyle/>
        <a:p>
          <a:endParaRPr lang="en-US"/>
        </a:p>
      </dgm:t>
    </dgm:pt>
    <dgm:pt modelId="{8035F5B7-EFEA-4D44-AAE5-F9C84B176A97}">
      <dgm:prSet phldrT="[Text]" custT="1"/>
      <dgm:spPr/>
      <dgm:t>
        <a:bodyPr/>
        <a:lstStyle/>
        <a:p>
          <a:r>
            <a:rPr lang="en-US" sz="1050" dirty="0"/>
            <a:t>Objective</a:t>
          </a:r>
        </a:p>
      </dgm:t>
    </dgm:pt>
    <dgm:pt modelId="{3A1B5259-AD95-8A46-B450-BE57FEFC4F1D}" type="parTrans" cxnId="{E2CAF55A-9024-754F-9225-8A166D60F6F9}">
      <dgm:prSet/>
      <dgm:spPr/>
      <dgm:t>
        <a:bodyPr/>
        <a:lstStyle/>
        <a:p>
          <a:endParaRPr lang="en-US"/>
        </a:p>
      </dgm:t>
    </dgm:pt>
    <dgm:pt modelId="{A9886242-9FB9-AF43-96D7-1C15CB05E8D8}" type="sibTrans" cxnId="{E2CAF55A-9024-754F-9225-8A166D60F6F9}">
      <dgm:prSet/>
      <dgm:spPr/>
      <dgm:t>
        <a:bodyPr/>
        <a:lstStyle/>
        <a:p>
          <a:endParaRPr lang="en-US"/>
        </a:p>
      </dgm:t>
    </dgm:pt>
    <dgm:pt modelId="{D8D295E5-D92C-C74F-B22D-B2004F740F81}">
      <dgm:prSet phldrT="[Text]" custT="1"/>
      <dgm:spPr/>
      <dgm:t>
        <a:bodyPr/>
        <a:lstStyle/>
        <a:p>
          <a:r>
            <a:rPr lang="en-US" sz="1200" dirty="0"/>
            <a:t> Content:</a:t>
          </a:r>
        </a:p>
      </dgm:t>
    </dgm:pt>
    <dgm:pt modelId="{219D0C30-105D-DB44-B709-10ABA4A83676}" type="sibTrans" cxnId="{1C0081D7-BC7E-6B42-B893-08969C9D65E2}">
      <dgm:prSet/>
      <dgm:spPr/>
      <dgm:t>
        <a:bodyPr/>
        <a:lstStyle/>
        <a:p>
          <a:endParaRPr lang="en-US"/>
        </a:p>
      </dgm:t>
    </dgm:pt>
    <dgm:pt modelId="{3B63C944-DF65-2043-A3BC-60D43338D296}" type="parTrans" cxnId="{1C0081D7-BC7E-6B42-B893-08969C9D65E2}">
      <dgm:prSet/>
      <dgm:spPr/>
      <dgm:t>
        <a:bodyPr/>
        <a:lstStyle/>
        <a:p>
          <a:endParaRPr lang="en-US"/>
        </a:p>
      </dgm:t>
    </dgm:pt>
    <dgm:pt modelId="{28266F2C-07D6-A146-B032-BF437F98B2E9}">
      <dgm:prSet phldrT="[Text]" custT="1"/>
      <dgm:spPr/>
      <dgm:t>
        <a:bodyPr/>
        <a:lstStyle/>
        <a:p>
          <a:r>
            <a:rPr lang="en-US" sz="1100" dirty="0"/>
            <a:t>Class diagram</a:t>
          </a:r>
        </a:p>
      </dgm:t>
    </dgm:pt>
    <dgm:pt modelId="{EA462EB7-644E-4F40-98F9-096285ABDD09}" type="parTrans" cxnId="{1D1587CD-A65B-E640-8106-27A796AB377D}">
      <dgm:prSet/>
      <dgm:spPr/>
      <dgm:t>
        <a:bodyPr/>
        <a:lstStyle/>
        <a:p>
          <a:endParaRPr lang="en-US"/>
        </a:p>
      </dgm:t>
    </dgm:pt>
    <dgm:pt modelId="{DB102A79-2821-2343-9F68-152E11AF5422}" type="sibTrans" cxnId="{1D1587CD-A65B-E640-8106-27A796AB377D}">
      <dgm:prSet/>
      <dgm:spPr/>
      <dgm:t>
        <a:bodyPr/>
        <a:lstStyle/>
        <a:p>
          <a:endParaRPr lang="en-US"/>
        </a:p>
      </dgm:t>
    </dgm:pt>
    <dgm:pt modelId="{F8B25132-59DE-AB46-9504-A9E405F096AA}">
      <dgm:prSet phldrT="[Text]" custT="1"/>
      <dgm:spPr/>
      <dgm:t>
        <a:bodyPr/>
        <a:lstStyle/>
        <a:p>
          <a:r>
            <a:rPr lang="en-US" sz="1100" dirty="0"/>
            <a:t>UI Prototype</a:t>
          </a:r>
        </a:p>
      </dgm:t>
    </dgm:pt>
    <dgm:pt modelId="{90654D12-F57E-954C-A42D-D88E6E8833CC}" type="sibTrans" cxnId="{0991EFF5-155E-6844-AFBC-B1D38D35211D}">
      <dgm:prSet/>
      <dgm:spPr/>
      <dgm:t>
        <a:bodyPr/>
        <a:lstStyle/>
        <a:p>
          <a:endParaRPr lang="en-US"/>
        </a:p>
      </dgm:t>
    </dgm:pt>
    <dgm:pt modelId="{E9F2DA2F-16CF-DE41-A0E3-0E3146479734}" type="parTrans" cxnId="{0991EFF5-155E-6844-AFBC-B1D38D35211D}">
      <dgm:prSet/>
      <dgm:spPr/>
      <dgm:t>
        <a:bodyPr/>
        <a:lstStyle/>
        <a:p>
          <a:endParaRPr lang="en-US"/>
        </a:p>
      </dgm:t>
    </dgm:pt>
    <dgm:pt modelId="{4CFCE210-55CE-E14B-8AC3-E9CCF3B8D436}">
      <dgm:prSet phldrT="[Text]" custT="1"/>
      <dgm:spPr/>
      <dgm:t>
        <a:bodyPr/>
        <a:lstStyle/>
        <a:p>
          <a:endParaRPr lang="en-US" sz="700" dirty="0"/>
        </a:p>
      </dgm:t>
    </dgm:pt>
    <dgm:pt modelId="{4976455D-5337-7B42-9EED-70EF1BFB4F21}" type="parTrans" cxnId="{A3FD8623-FA96-0B41-81CC-69C11F2DC55F}">
      <dgm:prSet/>
      <dgm:spPr/>
      <dgm:t>
        <a:bodyPr/>
        <a:lstStyle/>
        <a:p>
          <a:endParaRPr lang="en-US"/>
        </a:p>
      </dgm:t>
    </dgm:pt>
    <dgm:pt modelId="{29D15EA2-9FD3-674E-869B-6B3CEDB3260B}" type="sibTrans" cxnId="{A3FD8623-FA96-0B41-81CC-69C11F2DC55F}">
      <dgm:prSet/>
      <dgm:spPr/>
      <dgm:t>
        <a:bodyPr/>
        <a:lstStyle/>
        <a:p>
          <a:endParaRPr lang="en-US"/>
        </a:p>
      </dgm:t>
    </dgm:pt>
    <dgm:pt modelId="{F48FC9B9-8898-7E4E-92C9-5B6CBAD6892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600" dirty="0">
              <a:solidFill>
                <a:schemeClr val="tx1"/>
              </a:solidFill>
            </a:rPr>
            <a:t>Content:</a:t>
          </a:r>
        </a:p>
      </dgm:t>
    </dgm:pt>
    <dgm:pt modelId="{91E61C3B-C592-D14E-825D-3CEEB7C20A0C}" type="parTrans" cxnId="{53F8DECB-75C5-7B49-9D0B-9656820FD478}">
      <dgm:prSet/>
      <dgm:spPr/>
      <dgm:t>
        <a:bodyPr/>
        <a:lstStyle/>
        <a:p>
          <a:endParaRPr lang="en-US"/>
        </a:p>
      </dgm:t>
    </dgm:pt>
    <dgm:pt modelId="{64C78B1F-CB88-2446-904E-5E30193BCAB7}" type="sibTrans" cxnId="{53F8DECB-75C5-7B49-9D0B-9656820FD478}">
      <dgm:prSet/>
      <dgm:spPr/>
      <dgm:t>
        <a:bodyPr/>
        <a:lstStyle/>
        <a:p>
          <a:endParaRPr lang="en-US"/>
        </a:p>
      </dgm:t>
    </dgm:pt>
    <dgm:pt modelId="{FEBDDDFE-D34D-0C42-BD2C-6619BE5CB3C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Test functions</a:t>
          </a:r>
        </a:p>
      </dgm:t>
    </dgm:pt>
    <dgm:pt modelId="{5CE12D35-7438-6A44-8D18-74955C7AA1C8}" type="parTrans" cxnId="{7E147B4B-22CC-BA40-9449-923E23EF1014}">
      <dgm:prSet/>
      <dgm:spPr/>
      <dgm:t>
        <a:bodyPr/>
        <a:lstStyle/>
        <a:p>
          <a:endParaRPr lang="en-US"/>
        </a:p>
      </dgm:t>
    </dgm:pt>
    <dgm:pt modelId="{0904CD22-ACE2-EA4B-8572-9981B2399D8C}" type="sibTrans" cxnId="{7E147B4B-22CC-BA40-9449-923E23EF1014}">
      <dgm:prSet/>
      <dgm:spPr/>
      <dgm:t>
        <a:bodyPr/>
        <a:lstStyle/>
        <a:p>
          <a:endParaRPr lang="en-US"/>
        </a:p>
      </dgm:t>
    </dgm:pt>
    <dgm:pt modelId="{EF4570F4-8B0C-4E47-A189-2D99FEE5360C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Test environment</a:t>
          </a:r>
        </a:p>
      </dgm:t>
    </dgm:pt>
    <dgm:pt modelId="{65349D1B-C92D-B34D-ABAC-10713FA3608D}" type="parTrans" cxnId="{47A48D2A-8BC7-9F47-BA24-116EF7676F59}">
      <dgm:prSet/>
      <dgm:spPr/>
      <dgm:t>
        <a:bodyPr/>
        <a:lstStyle/>
        <a:p>
          <a:endParaRPr lang="en-US"/>
        </a:p>
      </dgm:t>
    </dgm:pt>
    <dgm:pt modelId="{82851D25-F6A7-454D-B1E1-8459BA704172}" type="sibTrans" cxnId="{47A48D2A-8BC7-9F47-BA24-116EF7676F59}">
      <dgm:prSet/>
      <dgm:spPr/>
      <dgm:t>
        <a:bodyPr/>
        <a:lstStyle/>
        <a:p>
          <a:endParaRPr lang="en-US"/>
        </a:p>
      </dgm:t>
    </dgm:pt>
    <dgm:pt modelId="{6E5A0534-DD93-A343-9351-62F1B8ADB482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Roles</a:t>
          </a:r>
        </a:p>
      </dgm:t>
    </dgm:pt>
    <dgm:pt modelId="{5ED8CDAB-B6F2-A348-B25B-DE998B2BB918}" type="parTrans" cxnId="{46D148E2-3F5E-414F-8094-74A6E7A14F3C}">
      <dgm:prSet/>
      <dgm:spPr/>
      <dgm:t>
        <a:bodyPr/>
        <a:lstStyle/>
        <a:p>
          <a:endParaRPr lang="en-US"/>
        </a:p>
      </dgm:t>
    </dgm:pt>
    <dgm:pt modelId="{B39D5A70-2C7C-BB46-9ACF-AA8F2DD379FD}" type="sibTrans" cxnId="{46D148E2-3F5E-414F-8094-74A6E7A14F3C}">
      <dgm:prSet/>
      <dgm:spPr/>
      <dgm:t>
        <a:bodyPr/>
        <a:lstStyle/>
        <a:p>
          <a:endParaRPr lang="en-US"/>
        </a:p>
      </dgm:t>
    </dgm:pt>
    <dgm:pt modelId="{41AB8DF2-24FD-2848-9755-D34D8B09BE6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Test cases</a:t>
          </a:r>
        </a:p>
      </dgm:t>
    </dgm:pt>
    <dgm:pt modelId="{E52A57D6-3CAD-844C-9B36-19CD963B6DCD}" type="parTrans" cxnId="{C739CA27-D755-264F-AEFB-B9CDDBD3BEFF}">
      <dgm:prSet/>
      <dgm:spPr/>
      <dgm:t>
        <a:bodyPr/>
        <a:lstStyle/>
        <a:p>
          <a:endParaRPr lang="en-US"/>
        </a:p>
      </dgm:t>
    </dgm:pt>
    <dgm:pt modelId="{1DF227DD-B654-2C41-A2F7-B6BC6D4CFA3F}" type="sibTrans" cxnId="{C739CA27-D755-264F-AEFB-B9CDDBD3BEFF}">
      <dgm:prSet/>
      <dgm:spPr/>
      <dgm:t>
        <a:bodyPr/>
        <a:lstStyle/>
        <a:p>
          <a:endParaRPr lang="en-US"/>
        </a:p>
      </dgm:t>
    </dgm:pt>
    <dgm:pt modelId="{45DB7C7F-65AA-CD45-86C2-70D558FAE18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Summary &amp; Conclude</a:t>
          </a:r>
        </a:p>
      </dgm:t>
    </dgm:pt>
    <dgm:pt modelId="{5A47636B-7FC3-4143-8ACA-4FB7A330BD7E}" type="parTrans" cxnId="{E3278179-D50A-E946-8BA3-B2A90B34695E}">
      <dgm:prSet/>
      <dgm:spPr/>
      <dgm:t>
        <a:bodyPr/>
        <a:lstStyle/>
        <a:p>
          <a:endParaRPr lang="en-US"/>
        </a:p>
      </dgm:t>
    </dgm:pt>
    <dgm:pt modelId="{FCB30859-5292-9A4F-BB43-0ECA3E004116}" type="sibTrans" cxnId="{E3278179-D50A-E946-8BA3-B2A90B34695E}">
      <dgm:prSet/>
      <dgm:spPr/>
      <dgm:t>
        <a:bodyPr/>
        <a:lstStyle/>
        <a:p>
          <a:endParaRPr lang="en-US"/>
        </a:p>
      </dgm:t>
    </dgm:pt>
    <dgm:pt modelId="{8F054DDD-DEB5-744C-BA72-F0982AEA5540}">
      <dgm:prSet phldrT="[Text]"/>
      <dgm:spPr/>
      <dgm:t>
        <a:bodyPr/>
        <a:lstStyle/>
        <a:p>
          <a:r>
            <a:rPr lang="en-US" dirty="0"/>
            <a:t> Content:</a:t>
          </a:r>
        </a:p>
      </dgm:t>
    </dgm:pt>
    <dgm:pt modelId="{CF323AB1-6FA9-E441-82E9-755077FC8057}" type="parTrans" cxnId="{59E6550C-C321-2B46-B01E-A607C4E16383}">
      <dgm:prSet/>
      <dgm:spPr/>
      <dgm:t>
        <a:bodyPr/>
        <a:lstStyle/>
        <a:p>
          <a:endParaRPr lang="en-US"/>
        </a:p>
      </dgm:t>
    </dgm:pt>
    <dgm:pt modelId="{A7D79CF6-8751-5F4D-9A85-36540ED11083}" type="sibTrans" cxnId="{59E6550C-C321-2B46-B01E-A607C4E16383}">
      <dgm:prSet/>
      <dgm:spPr/>
      <dgm:t>
        <a:bodyPr/>
        <a:lstStyle/>
        <a:p>
          <a:endParaRPr lang="en-US"/>
        </a:p>
      </dgm:t>
    </dgm:pt>
    <dgm:pt modelId="{70042254-4EDF-CF49-AE23-01CD860FF69C}">
      <dgm:prSet phldrT="[Text]"/>
      <dgm:spPr/>
      <dgm:t>
        <a:bodyPr/>
        <a:lstStyle/>
        <a:p>
          <a:r>
            <a:rPr lang="en-US" dirty="0"/>
            <a:t>Order products</a:t>
          </a:r>
        </a:p>
      </dgm:t>
    </dgm:pt>
    <dgm:pt modelId="{16D9AD35-9BCD-0A49-BE9F-A73043B831B2}" type="parTrans" cxnId="{DD6F05F4-B116-A648-8BBD-A72D01D37BE1}">
      <dgm:prSet/>
      <dgm:spPr/>
      <dgm:t>
        <a:bodyPr/>
        <a:lstStyle/>
        <a:p>
          <a:endParaRPr lang="en-US"/>
        </a:p>
      </dgm:t>
    </dgm:pt>
    <dgm:pt modelId="{4D8E20CE-ADBF-1642-B194-795E187A7069}" type="sibTrans" cxnId="{DD6F05F4-B116-A648-8BBD-A72D01D37BE1}">
      <dgm:prSet/>
      <dgm:spPr/>
      <dgm:t>
        <a:bodyPr/>
        <a:lstStyle/>
        <a:p>
          <a:endParaRPr lang="en-US"/>
        </a:p>
      </dgm:t>
    </dgm:pt>
    <dgm:pt modelId="{D0451B41-5301-994F-A066-0E521028227F}">
      <dgm:prSet phldrT="[Text]"/>
      <dgm:spPr/>
      <dgm:t>
        <a:bodyPr/>
        <a:lstStyle/>
        <a:p>
          <a:r>
            <a:rPr lang="en-US" dirty="0"/>
            <a:t>Checking order details</a:t>
          </a:r>
        </a:p>
      </dgm:t>
    </dgm:pt>
    <dgm:pt modelId="{C5E3E58E-4C11-C64E-9565-EFAFF2925ACE}" type="parTrans" cxnId="{DED80C74-5BA8-ED4F-8B5F-12AD2DBF385C}">
      <dgm:prSet/>
      <dgm:spPr/>
      <dgm:t>
        <a:bodyPr/>
        <a:lstStyle/>
        <a:p>
          <a:endParaRPr lang="en-US"/>
        </a:p>
      </dgm:t>
    </dgm:pt>
    <dgm:pt modelId="{8A1F9221-0691-AF48-B259-23A94F25882B}" type="sibTrans" cxnId="{DED80C74-5BA8-ED4F-8B5F-12AD2DBF385C}">
      <dgm:prSet/>
      <dgm:spPr/>
      <dgm:t>
        <a:bodyPr/>
        <a:lstStyle/>
        <a:p>
          <a:endParaRPr lang="en-US"/>
        </a:p>
      </dgm:t>
    </dgm:pt>
    <dgm:pt modelId="{4B2DF939-A599-0147-9408-0E5857503FC2}">
      <dgm:prSet phldrT="[Text]"/>
      <dgm:spPr/>
      <dgm:t>
        <a:bodyPr/>
        <a:lstStyle/>
        <a:p>
          <a:endParaRPr lang="en-US" dirty="0"/>
        </a:p>
      </dgm:t>
    </dgm:pt>
    <dgm:pt modelId="{74BCDAB4-4920-9248-A131-DAB237607AB8}" type="parTrans" cxnId="{4CB7BA75-1C4E-3F48-8258-B08AD1C994D0}">
      <dgm:prSet/>
      <dgm:spPr/>
      <dgm:t>
        <a:bodyPr/>
        <a:lstStyle/>
        <a:p>
          <a:endParaRPr lang="en-US"/>
        </a:p>
      </dgm:t>
    </dgm:pt>
    <dgm:pt modelId="{7EDDB9B5-18A4-9446-B098-9FD70585C2BB}" type="sibTrans" cxnId="{4CB7BA75-1C4E-3F48-8258-B08AD1C994D0}">
      <dgm:prSet/>
      <dgm:spPr/>
      <dgm:t>
        <a:bodyPr/>
        <a:lstStyle/>
        <a:p>
          <a:endParaRPr lang="en-US"/>
        </a:p>
      </dgm:t>
    </dgm:pt>
    <dgm:pt modelId="{6C10B435-A0C9-CB48-BAD5-33EFFACCA048}">
      <dgm:prSet phldrT="[Text]" custT="1"/>
      <dgm:spPr/>
      <dgm:t>
        <a:bodyPr/>
        <a:lstStyle/>
        <a:p>
          <a:r>
            <a:rPr lang="en-US" sz="1400" dirty="0"/>
            <a:t>Schedule</a:t>
          </a:r>
        </a:p>
      </dgm:t>
    </dgm:pt>
    <dgm:pt modelId="{D06545EE-713C-7846-AB6D-F6840A828E08}" type="parTrans" cxnId="{5CDB466C-828F-3240-916B-1FB7DC5DCCDA}">
      <dgm:prSet/>
      <dgm:spPr/>
      <dgm:t>
        <a:bodyPr/>
        <a:lstStyle/>
        <a:p>
          <a:endParaRPr lang="en-US"/>
        </a:p>
      </dgm:t>
    </dgm:pt>
    <dgm:pt modelId="{FE50BA89-5B28-8048-91F7-5A41C6D713A6}" type="sibTrans" cxnId="{5CDB466C-828F-3240-916B-1FB7DC5DCCDA}">
      <dgm:prSet/>
      <dgm:spPr/>
      <dgm:t>
        <a:bodyPr/>
        <a:lstStyle/>
        <a:p>
          <a:endParaRPr lang="en-US"/>
        </a:p>
      </dgm:t>
    </dgm:pt>
    <dgm:pt modelId="{49B72F1E-885F-1542-9424-A0F43FB85CAF}">
      <dgm:prSet phldrT="[Text]" custT="1"/>
      <dgm:spPr/>
      <dgm:t>
        <a:bodyPr/>
        <a:lstStyle/>
        <a:p>
          <a:endParaRPr lang="en-US" sz="1050" dirty="0"/>
        </a:p>
      </dgm:t>
    </dgm:pt>
    <dgm:pt modelId="{2678C5BC-2ADA-B64F-8778-8005EB03588B}" type="parTrans" cxnId="{9D5A306C-EB2B-A34F-8997-E34E245F36CF}">
      <dgm:prSet/>
      <dgm:spPr/>
      <dgm:t>
        <a:bodyPr/>
        <a:lstStyle/>
        <a:p>
          <a:endParaRPr lang="en-US"/>
        </a:p>
      </dgm:t>
    </dgm:pt>
    <dgm:pt modelId="{30BFABB9-D294-944C-9BDE-37C47A621462}" type="sibTrans" cxnId="{9D5A306C-EB2B-A34F-8997-E34E245F36CF}">
      <dgm:prSet/>
      <dgm:spPr/>
      <dgm:t>
        <a:bodyPr/>
        <a:lstStyle/>
        <a:p>
          <a:endParaRPr lang="en-US"/>
        </a:p>
      </dgm:t>
    </dgm:pt>
    <dgm:pt modelId="{9E37AAF4-B889-BB4C-9B5F-6595B5A2A4D4}">
      <dgm:prSet phldrT="[Text]" custT="1"/>
      <dgm:spPr/>
      <dgm:t>
        <a:bodyPr/>
        <a:lstStyle/>
        <a:p>
          <a:r>
            <a:rPr lang="en-US" sz="1050" dirty="0"/>
            <a:t>Problem statement &amp; product position statement</a:t>
          </a:r>
        </a:p>
      </dgm:t>
    </dgm:pt>
    <dgm:pt modelId="{3DAC27ED-3A7F-604C-A3DE-514B84C7FB82}" type="parTrans" cxnId="{090B945C-0682-BC48-B646-F354C02637E8}">
      <dgm:prSet/>
      <dgm:spPr/>
      <dgm:t>
        <a:bodyPr/>
        <a:lstStyle/>
        <a:p>
          <a:endParaRPr lang="en-US"/>
        </a:p>
      </dgm:t>
    </dgm:pt>
    <dgm:pt modelId="{41185A2B-4C5C-5348-AF65-D2933A17E9DC}" type="sibTrans" cxnId="{090B945C-0682-BC48-B646-F354C02637E8}">
      <dgm:prSet/>
      <dgm:spPr/>
      <dgm:t>
        <a:bodyPr/>
        <a:lstStyle/>
        <a:p>
          <a:endParaRPr lang="en-US"/>
        </a:p>
      </dgm:t>
    </dgm:pt>
    <dgm:pt modelId="{CF4A5D33-CD63-6641-9617-171FD5BC8B35}">
      <dgm:prSet phldrT="[Text]" custT="1"/>
      <dgm:spPr/>
      <dgm:t>
        <a:bodyPr/>
        <a:lstStyle/>
        <a:p>
          <a:r>
            <a:rPr lang="en-US" sz="1100" dirty="0"/>
            <a:t>User-case model</a:t>
          </a:r>
        </a:p>
      </dgm:t>
    </dgm:pt>
    <dgm:pt modelId="{70EC3A57-4769-6C43-B3B0-9A56C5A0768E}" type="parTrans" cxnId="{2A2D00B2-0A02-D446-AF42-BC454C6D0BCA}">
      <dgm:prSet/>
      <dgm:spPr/>
      <dgm:t>
        <a:bodyPr/>
        <a:lstStyle/>
        <a:p>
          <a:endParaRPr lang="en-US"/>
        </a:p>
      </dgm:t>
    </dgm:pt>
    <dgm:pt modelId="{87498B10-24DB-B14C-834B-CF6C9F4619F9}" type="sibTrans" cxnId="{2A2D00B2-0A02-D446-AF42-BC454C6D0BCA}">
      <dgm:prSet/>
      <dgm:spPr/>
      <dgm:t>
        <a:bodyPr/>
        <a:lstStyle/>
        <a:p>
          <a:endParaRPr lang="en-US"/>
        </a:p>
      </dgm:t>
    </dgm:pt>
    <dgm:pt modelId="{DF0A3DEE-16A9-9E43-B1E5-3F58706E7063}" type="pres">
      <dgm:prSet presAssocID="{54FD42A3-C4BF-CD4C-A3EC-DB378177194F}" presName="Name0" presStyleCnt="0">
        <dgm:presLayoutVars>
          <dgm:dir/>
          <dgm:resizeHandles val="exact"/>
        </dgm:presLayoutVars>
      </dgm:prSet>
      <dgm:spPr/>
    </dgm:pt>
    <dgm:pt modelId="{2C40D0DE-A9CE-544F-9CCA-B7E610847F78}" type="pres">
      <dgm:prSet presAssocID="{9ADA1E68-C00B-7E48-859C-5D3B0E744CFF}" presName="composite" presStyleCnt="0"/>
      <dgm:spPr/>
    </dgm:pt>
    <dgm:pt modelId="{BA39C2F1-01A7-424A-92FE-754414394761}" type="pres">
      <dgm:prSet presAssocID="{9ADA1E68-C00B-7E48-859C-5D3B0E744CFF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44D1A3B-1B7B-304B-9EBC-59320DB6D3BB}" type="pres">
      <dgm:prSet presAssocID="{9ADA1E68-C00B-7E48-859C-5D3B0E744CFF}" presName="txNode" presStyleLbl="node1" presStyleIdx="0" presStyleCnt="5" custScaleX="102584" custScaleY="125502" custLinFactNeighborX="-7917" custLinFactNeighborY="59969">
        <dgm:presLayoutVars>
          <dgm:bulletEnabled val="1"/>
        </dgm:presLayoutVars>
      </dgm:prSet>
      <dgm:spPr/>
    </dgm:pt>
    <dgm:pt modelId="{6E6DDFCB-2212-1443-809D-9A75BAEA9F90}" type="pres">
      <dgm:prSet presAssocID="{CC8A3654-1A4A-204D-A15A-80509A925804}" presName="sibTrans" presStyleLbl="sibTrans2D1" presStyleIdx="0" presStyleCnt="4"/>
      <dgm:spPr/>
    </dgm:pt>
    <dgm:pt modelId="{CFC8558C-9CA9-DD41-8F23-0A6318DBDD75}" type="pres">
      <dgm:prSet presAssocID="{CC8A3654-1A4A-204D-A15A-80509A925804}" presName="connTx" presStyleLbl="sibTrans2D1" presStyleIdx="0" presStyleCnt="4"/>
      <dgm:spPr/>
    </dgm:pt>
    <dgm:pt modelId="{DEB24261-B7D9-9C47-91ED-1E64000CDD24}" type="pres">
      <dgm:prSet presAssocID="{D8D295E5-D92C-C74F-B22D-B2004F740F81}" presName="composite" presStyleCnt="0"/>
      <dgm:spPr/>
    </dgm:pt>
    <dgm:pt modelId="{1C8A7711-1CBC-A545-93E5-C07BDABE5226}" type="pres">
      <dgm:prSet presAssocID="{D8D295E5-D92C-C74F-B22D-B2004F740F81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E5685DF1-96A7-564D-A57D-32256FDDF9C8}" type="pres">
      <dgm:prSet presAssocID="{D8D295E5-D92C-C74F-B22D-B2004F740F81}" presName="txNode" presStyleLbl="node1" presStyleIdx="1" presStyleCnt="5" custScaleX="113432" custScaleY="129292" custLinFactNeighborX="-15734" custLinFactNeighborY="60596">
        <dgm:presLayoutVars>
          <dgm:bulletEnabled val="1"/>
        </dgm:presLayoutVars>
      </dgm:prSet>
      <dgm:spPr/>
    </dgm:pt>
    <dgm:pt modelId="{6636F181-C4AF-B246-A1B8-A78508DBDB4E}" type="pres">
      <dgm:prSet presAssocID="{219D0C30-105D-DB44-B709-10ABA4A83676}" presName="sibTrans" presStyleLbl="sibTrans2D1" presStyleIdx="1" presStyleCnt="4"/>
      <dgm:spPr/>
    </dgm:pt>
    <dgm:pt modelId="{52E3B293-0194-C449-A943-1CE752D78788}" type="pres">
      <dgm:prSet presAssocID="{219D0C30-105D-DB44-B709-10ABA4A83676}" presName="connTx" presStyleLbl="sibTrans2D1" presStyleIdx="1" presStyleCnt="4"/>
      <dgm:spPr/>
    </dgm:pt>
    <dgm:pt modelId="{B3D09198-3784-314B-892E-35F406EC9F2F}" type="pres">
      <dgm:prSet presAssocID="{206D4459-F99B-EF48-8A72-10B8C2E5CA06}" presName="composite" presStyleCnt="0"/>
      <dgm:spPr/>
    </dgm:pt>
    <dgm:pt modelId="{E3ED281D-7CED-FE44-8192-ABA4C4298335}" type="pres">
      <dgm:prSet presAssocID="{206D4459-F99B-EF48-8A72-10B8C2E5CA06}" presName="imagSh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FA6F704-74B1-364E-8EB9-CB92617E158B}" type="pres">
      <dgm:prSet presAssocID="{206D4459-F99B-EF48-8A72-10B8C2E5CA06}" presName="txNode" presStyleLbl="node1" presStyleIdx="2" presStyleCnt="5" custScaleY="132486" custLinFactNeighborX="-13777" custLinFactNeighborY="62105">
        <dgm:presLayoutVars>
          <dgm:bulletEnabled val="1"/>
        </dgm:presLayoutVars>
      </dgm:prSet>
      <dgm:spPr/>
    </dgm:pt>
    <dgm:pt modelId="{CF9A0CC8-4F18-5445-9B46-27ECBDBECE0F}" type="pres">
      <dgm:prSet presAssocID="{DAAF4B96-1FEB-4E49-9C65-D1D8B1C6ACED}" presName="sibTrans" presStyleLbl="sibTrans2D1" presStyleIdx="2" presStyleCnt="4"/>
      <dgm:spPr/>
    </dgm:pt>
    <dgm:pt modelId="{248A1FD2-BCF2-5B4D-81EA-B23980A1A948}" type="pres">
      <dgm:prSet presAssocID="{DAAF4B96-1FEB-4E49-9C65-D1D8B1C6ACED}" presName="connTx" presStyleLbl="sibTrans2D1" presStyleIdx="2" presStyleCnt="4"/>
      <dgm:spPr/>
    </dgm:pt>
    <dgm:pt modelId="{2DBFA4A7-0A10-2048-AC30-B6F32781ECFB}" type="pres">
      <dgm:prSet presAssocID="{F48FC9B9-8898-7E4E-92C9-5B6CBAD68928}" presName="composite" presStyleCnt="0"/>
      <dgm:spPr/>
    </dgm:pt>
    <dgm:pt modelId="{8BD72684-46C4-594A-A81C-90835A9A3E17}" type="pres">
      <dgm:prSet presAssocID="{F48FC9B9-8898-7E4E-92C9-5B6CBAD68928}" presName="imagSh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FEE4CE00-FB1D-A847-AF83-53F7EC75DA82}" type="pres">
      <dgm:prSet presAssocID="{F48FC9B9-8898-7E4E-92C9-5B6CBAD68928}" presName="txNode" presStyleLbl="node1" presStyleIdx="3" presStyleCnt="5" custScaleY="132486" custLinFactNeighborX="-14961" custLinFactNeighborY="59621">
        <dgm:presLayoutVars>
          <dgm:bulletEnabled val="1"/>
        </dgm:presLayoutVars>
      </dgm:prSet>
      <dgm:spPr/>
    </dgm:pt>
    <dgm:pt modelId="{FB0BC793-CD95-384B-8B42-E9ACC6DFA823}" type="pres">
      <dgm:prSet presAssocID="{64C78B1F-CB88-2446-904E-5E30193BCAB7}" presName="sibTrans" presStyleLbl="sibTrans2D1" presStyleIdx="3" presStyleCnt="4"/>
      <dgm:spPr/>
    </dgm:pt>
    <dgm:pt modelId="{C04E4C81-1D1A-6C49-862F-3444C9B14CB7}" type="pres">
      <dgm:prSet presAssocID="{64C78B1F-CB88-2446-904E-5E30193BCAB7}" presName="connTx" presStyleLbl="sibTrans2D1" presStyleIdx="3" presStyleCnt="4"/>
      <dgm:spPr/>
    </dgm:pt>
    <dgm:pt modelId="{2056250E-8417-7042-B610-F4D247F1659D}" type="pres">
      <dgm:prSet presAssocID="{8F054DDD-DEB5-744C-BA72-F0982AEA5540}" presName="composite" presStyleCnt="0"/>
      <dgm:spPr/>
    </dgm:pt>
    <dgm:pt modelId="{D3BF0B21-8A09-614D-B905-2CCF97D57F75}" type="pres">
      <dgm:prSet presAssocID="{8F054DDD-DEB5-744C-BA72-F0982AEA5540}" presName="imagSh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EF4F0EEE-1A09-514C-B2E7-9A721BA9ADEF}" type="pres">
      <dgm:prSet presAssocID="{8F054DDD-DEB5-744C-BA72-F0982AEA5540}" presName="txNode" presStyleLbl="node1" presStyleIdx="4" presStyleCnt="5" custScaleY="132486" custLinFactNeighborX="-14961" custLinFactNeighborY="59621">
        <dgm:presLayoutVars>
          <dgm:bulletEnabled val="1"/>
        </dgm:presLayoutVars>
      </dgm:prSet>
      <dgm:spPr/>
    </dgm:pt>
  </dgm:ptLst>
  <dgm:cxnLst>
    <dgm:cxn modelId="{3465C500-4A52-CE41-B525-F21AC4F5A0B5}" type="presOf" srcId="{4CFCE210-55CE-E14B-8AC3-E9CCF3B8D436}" destId="{9FA6F704-74B1-364E-8EB9-CB92617E158B}" srcOrd="0" destOrd="6" presId="urn:microsoft.com/office/officeart/2005/8/layout/hProcess10"/>
    <dgm:cxn modelId="{59E6550C-C321-2B46-B01E-A607C4E16383}" srcId="{54FD42A3-C4BF-CD4C-A3EC-DB378177194F}" destId="{8F054DDD-DEB5-744C-BA72-F0982AEA5540}" srcOrd="4" destOrd="0" parTransId="{CF323AB1-6FA9-E441-82E9-755077FC8057}" sibTransId="{A7D79CF6-8751-5F4D-9A85-36540ED11083}"/>
    <dgm:cxn modelId="{F3C5780D-97DE-A941-A229-983D9B56DAB2}" type="presOf" srcId="{8035F5B7-EFEA-4D44-AAE5-F9C84B176A97}" destId="{F44D1A3B-1B7B-304B-9EBC-59320DB6D3BB}" srcOrd="0" destOrd="4" presId="urn:microsoft.com/office/officeart/2005/8/layout/hProcess10"/>
    <dgm:cxn modelId="{7110F21C-E188-944D-95A9-0448A226A68C}" type="presOf" srcId="{64C78B1F-CB88-2446-904E-5E30193BCAB7}" destId="{C04E4C81-1D1A-6C49-862F-3444C9B14CB7}" srcOrd="1" destOrd="0" presId="urn:microsoft.com/office/officeart/2005/8/layout/hProcess10"/>
    <dgm:cxn modelId="{52A7B21D-443D-2241-AC8F-7D00C7C94011}" type="presOf" srcId="{FEBDDDFE-D34D-0C42-BD2C-6619BE5CB3CB}" destId="{FEE4CE00-FB1D-A847-AF83-53F7EC75DA82}" srcOrd="0" destOrd="1" presId="urn:microsoft.com/office/officeart/2005/8/layout/hProcess10"/>
    <dgm:cxn modelId="{B614571E-AA01-004C-8C10-FF0EC55FB89C}" type="presOf" srcId="{FD4C9EDD-BAD7-CE43-9C1A-9986A65E4FAF}" destId="{9FA6F704-74B1-364E-8EB9-CB92617E158B}" srcOrd="0" destOrd="1" presId="urn:microsoft.com/office/officeart/2005/8/layout/hProcess10"/>
    <dgm:cxn modelId="{957EA51E-292B-BC4E-A404-B17A74EF3C07}" type="presOf" srcId="{4B2DF939-A599-0147-9408-0E5857503FC2}" destId="{EF4F0EEE-1A09-514C-B2E7-9A721BA9ADEF}" srcOrd="0" destOrd="3" presId="urn:microsoft.com/office/officeart/2005/8/layout/hProcess10"/>
    <dgm:cxn modelId="{A09AF522-B9EF-1040-8005-A4FFE97F97CB}" type="presOf" srcId="{28266F2C-07D6-A146-B032-BF437F98B2E9}" destId="{9FA6F704-74B1-364E-8EB9-CB92617E158B}" srcOrd="0" destOrd="4" presId="urn:microsoft.com/office/officeart/2005/8/layout/hProcess10"/>
    <dgm:cxn modelId="{A3FD8623-FA96-0B41-81CC-69C11F2DC55F}" srcId="{206D4459-F99B-EF48-8A72-10B8C2E5CA06}" destId="{4CFCE210-55CE-E14B-8AC3-E9CCF3B8D436}" srcOrd="5" destOrd="0" parTransId="{4976455D-5337-7B42-9EED-70EF1BFB4F21}" sibTransId="{29D15EA2-9FD3-674E-869B-6B3CEDB3260B}"/>
    <dgm:cxn modelId="{F4FC2326-5DA4-314C-9967-B634E5784C32}" type="presOf" srcId="{EF4570F4-8B0C-4E47-A189-2D99FEE5360C}" destId="{FEE4CE00-FB1D-A847-AF83-53F7EC75DA82}" srcOrd="0" destOrd="2" presId="urn:microsoft.com/office/officeart/2005/8/layout/hProcess10"/>
    <dgm:cxn modelId="{5E9E9326-6FBC-C34A-B03F-87BAB3A8A710}" type="presOf" srcId="{70042254-4EDF-CF49-AE23-01CD860FF69C}" destId="{EF4F0EEE-1A09-514C-B2E7-9A721BA9ADEF}" srcOrd="0" destOrd="1" presId="urn:microsoft.com/office/officeart/2005/8/layout/hProcess10"/>
    <dgm:cxn modelId="{A35A8F27-545E-804B-B16A-6B301D78D3F2}" type="presOf" srcId="{9ADA1E68-C00B-7E48-859C-5D3B0E744CFF}" destId="{F44D1A3B-1B7B-304B-9EBC-59320DB6D3BB}" srcOrd="0" destOrd="0" presId="urn:microsoft.com/office/officeart/2005/8/layout/hProcess10"/>
    <dgm:cxn modelId="{C739CA27-D755-264F-AEFB-B9CDDBD3BEFF}" srcId="{F48FC9B9-8898-7E4E-92C9-5B6CBAD68928}" destId="{41AB8DF2-24FD-2848-9755-D34D8B09BE63}" srcOrd="3" destOrd="0" parTransId="{E52A57D6-3CAD-844C-9B36-19CD963B6DCD}" sibTransId="{1DF227DD-B654-2C41-A2F7-B6BC6D4CFA3F}"/>
    <dgm:cxn modelId="{13220F2A-F506-F74B-8CFD-D074A192F736}" type="presOf" srcId="{54FD42A3-C4BF-CD4C-A3EC-DB378177194F}" destId="{DF0A3DEE-16A9-9E43-B1E5-3F58706E7063}" srcOrd="0" destOrd="0" presId="urn:microsoft.com/office/officeart/2005/8/layout/hProcess10"/>
    <dgm:cxn modelId="{47A48D2A-8BC7-9F47-BA24-116EF7676F59}" srcId="{F48FC9B9-8898-7E4E-92C9-5B6CBAD68928}" destId="{EF4570F4-8B0C-4E47-A189-2D99FEE5360C}" srcOrd="1" destOrd="0" parTransId="{65349D1B-C92D-B34D-ABAC-10713FA3608D}" sibTransId="{82851D25-F6A7-454D-B1E1-8459BA704172}"/>
    <dgm:cxn modelId="{9BC98337-BA57-8C46-B692-94A7BA068577}" type="presOf" srcId="{DAAF4B96-1FEB-4E49-9C65-D1D8B1C6ACED}" destId="{248A1FD2-BCF2-5B4D-81EA-B23980A1A948}" srcOrd="1" destOrd="0" presId="urn:microsoft.com/office/officeart/2005/8/layout/hProcess10"/>
    <dgm:cxn modelId="{1F9B853A-7C85-9A46-9BED-97E6134D664F}" type="presOf" srcId="{41AB8DF2-24FD-2848-9755-D34D8B09BE63}" destId="{FEE4CE00-FB1D-A847-AF83-53F7EC75DA82}" srcOrd="0" destOrd="4" presId="urn:microsoft.com/office/officeart/2005/8/layout/hProcess10"/>
    <dgm:cxn modelId="{090B945C-0682-BC48-B646-F354C02637E8}" srcId="{9ADA1E68-C00B-7E48-859C-5D3B0E744CFF}" destId="{9E37AAF4-B889-BB4C-9B5F-6595B5A2A4D4}" srcOrd="1" destOrd="0" parTransId="{3DAC27ED-3A7F-604C-A3DE-514B84C7FB82}" sibTransId="{41185A2B-4C5C-5348-AF65-D2933A17E9DC}"/>
    <dgm:cxn modelId="{97EA3661-C653-784A-AD23-11CC8C42D86D}" type="presOf" srcId="{64C78B1F-CB88-2446-904E-5E30193BCAB7}" destId="{FB0BC793-CD95-384B-8B42-E9ACC6DFA823}" srcOrd="0" destOrd="0" presId="urn:microsoft.com/office/officeart/2005/8/layout/hProcess10"/>
    <dgm:cxn modelId="{59010A42-C3CE-DA40-8003-6B7423E369CA}" type="presOf" srcId="{D0451B41-5301-994F-A066-0E521028227F}" destId="{EF4F0EEE-1A09-514C-B2E7-9A721BA9ADEF}" srcOrd="0" destOrd="2" presId="urn:microsoft.com/office/officeart/2005/8/layout/hProcess10"/>
    <dgm:cxn modelId="{7E147B4B-22CC-BA40-9449-923E23EF1014}" srcId="{F48FC9B9-8898-7E4E-92C9-5B6CBAD68928}" destId="{FEBDDDFE-D34D-0C42-BD2C-6619BE5CB3CB}" srcOrd="0" destOrd="0" parTransId="{5CE12D35-7438-6A44-8D18-74955C7AA1C8}" sibTransId="{0904CD22-ACE2-EA4B-8572-9981B2399D8C}"/>
    <dgm:cxn modelId="{9D5A306C-EB2B-A34F-8997-E34E245F36CF}" srcId="{9ADA1E68-C00B-7E48-859C-5D3B0E744CFF}" destId="{49B72F1E-885F-1542-9424-A0F43FB85CAF}" srcOrd="4" destOrd="0" parTransId="{2678C5BC-2ADA-B64F-8778-8005EB03588B}" sibTransId="{30BFABB9-D294-944C-9BDE-37C47A621462}"/>
    <dgm:cxn modelId="{5CDB466C-828F-3240-916B-1FB7DC5DCCDA}" srcId="{D8D295E5-D92C-C74F-B22D-B2004F740F81}" destId="{6C10B435-A0C9-CB48-BAD5-33EFFACCA048}" srcOrd="1" destOrd="0" parTransId="{D06545EE-713C-7846-AB6D-F6840A828E08}" sibTransId="{FE50BA89-5B28-8048-91F7-5A41C6D713A6}"/>
    <dgm:cxn modelId="{C81E826D-C66D-8746-89A1-15F5F33EFD79}" srcId="{9ADA1E68-C00B-7E48-859C-5D3B0E744CFF}" destId="{77A2BE69-EC76-304A-8CA1-E9121678BAEA}" srcOrd="2" destOrd="0" parTransId="{73171EDC-064D-BB47-91A1-6F5ABEAE534E}" sibTransId="{9279F8E7-728E-6A4F-A64E-BA54C4DD5996}"/>
    <dgm:cxn modelId="{AF28F54F-5E88-154B-A586-B11D0AA696C0}" type="presOf" srcId="{062A30D6-DBC6-AE40-9BB6-BC2C9A49A9DD}" destId="{E5685DF1-96A7-564D-A57D-32256FDDF9C8}" srcOrd="0" destOrd="1" presId="urn:microsoft.com/office/officeart/2005/8/layout/hProcess10"/>
    <dgm:cxn modelId="{55548252-E684-7648-84AF-D07BA8810505}" srcId="{9ADA1E68-C00B-7E48-859C-5D3B0E744CFF}" destId="{1337C25E-1090-0C42-A603-CEEDC0B64738}" srcOrd="0" destOrd="0" parTransId="{DA1B3960-D73F-7B4A-8A4D-E5721113E6A7}" sibTransId="{F63AC235-ED11-384C-A19E-36E2636B6C23}"/>
    <dgm:cxn modelId="{F23B1A53-8DFA-B945-9E34-7EF72CDD4462}" srcId="{206D4459-F99B-EF48-8A72-10B8C2E5CA06}" destId="{FD4C9EDD-BAD7-CE43-9C1A-9986A65E4FAF}" srcOrd="0" destOrd="0" parTransId="{C95DFCEA-9E8A-BE46-8A86-3802FE0DC3CD}" sibTransId="{011BB2FF-A84D-D14D-8F30-51936D475563}"/>
    <dgm:cxn modelId="{E7066C73-C99C-3646-86FF-A46F9E426F6F}" srcId="{54FD42A3-C4BF-CD4C-A3EC-DB378177194F}" destId="{206D4459-F99B-EF48-8A72-10B8C2E5CA06}" srcOrd="2" destOrd="0" parTransId="{E8FE98B0-CA40-414B-93C8-9B5E8725B399}" sibTransId="{DAAF4B96-1FEB-4E49-9C65-D1D8B1C6ACED}"/>
    <dgm:cxn modelId="{DED80C74-5BA8-ED4F-8B5F-12AD2DBF385C}" srcId="{8F054DDD-DEB5-744C-BA72-F0982AEA5540}" destId="{D0451B41-5301-994F-A066-0E521028227F}" srcOrd="1" destOrd="0" parTransId="{C5E3E58E-4C11-C64E-9565-EFAFF2925ACE}" sibTransId="{8A1F9221-0691-AF48-B259-23A94F25882B}"/>
    <dgm:cxn modelId="{C7881254-3BEB-2248-8683-9BFEC177D771}" type="presOf" srcId="{77A2BE69-EC76-304A-8CA1-E9121678BAEA}" destId="{F44D1A3B-1B7B-304B-9EBC-59320DB6D3BB}" srcOrd="0" destOrd="3" presId="urn:microsoft.com/office/officeart/2005/8/layout/hProcess10"/>
    <dgm:cxn modelId="{C194CF54-55E2-A543-B8C8-204433688B7D}" type="presOf" srcId="{49B72F1E-885F-1542-9424-A0F43FB85CAF}" destId="{F44D1A3B-1B7B-304B-9EBC-59320DB6D3BB}" srcOrd="0" destOrd="5" presId="urn:microsoft.com/office/officeart/2005/8/layout/hProcess10"/>
    <dgm:cxn modelId="{4CB7BA75-1C4E-3F48-8258-B08AD1C994D0}" srcId="{8F054DDD-DEB5-744C-BA72-F0982AEA5540}" destId="{4B2DF939-A599-0147-9408-0E5857503FC2}" srcOrd="2" destOrd="0" parTransId="{74BCDAB4-4920-9248-A131-DAB237607AB8}" sibTransId="{7EDDB9B5-18A4-9446-B098-9FD70585C2BB}"/>
    <dgm:cxn modelId="{E3278179-D50A-E946-8BA3-B2A90B34695E}" srcId="{F48FC9B9-8898-7E4E-92C9-5B6CBAD68928}" destId="{45DB7C7F-65AA-CD45-86C2-70D558FAE186}" srcOrd="4" destOrd="0" parTransId="{5A47636B-7FC3-4143-8ACA-4FB7A330BD7E}" sibTransId="{FCB30859-5292-9A4F-BB43-0ECA3E004116}"/>
    <dgm:cxn modelId="{1307B25A-D0C4-5742-B450-A9A57BA70886}" type="presOf" srcId="{219D0C30-105D-DB44-B709-10ABA4A83676}" destId="{52E3B293-0194-C449-A943-1CE752D78788}" srcOrd="1" destOrd="0" presId="urn:microsoft.com/office/officeart/2005/8/layout/hProcess10"/>
    <dgm:cxn modelId="{E2CAF55A-9024-754F-9225-8A166D60F6F9}" srcId="{9ADA1E68-C00B-7E48-859C-5D3B0E744CFF}" destId="{8035F5B7-EFEA-4D44-AAE5-F9C84B176A97}" srcOrd="3" destOrd="0" parTransId="{3A1B5259-AD95-8A46-B450-BE57FEFC4F1D}" sibTransId="{A9886242-9FB9-AF43-96D7-1C15CB05E8D8}"/>
    <dgm:cxn modelId="{B45CDC7C-1759-684D-9004-89E97FD7A841}" type="presOf" srcId="{8F054DDD-DEB5-744C-BA72-F0982AEA5540}" destId="{EF4F0EEE-1A09-514C-B2E7-9A721BA9ADEF}" srcOrd="0" destOrd="0" presId="urn:microsoft.com/office/officeart/2005/8/layout/hProcess10"/>
    <dgm:cxn modelId="{DAA13C7F-0679-604E-8DE5-869952E23C27}" type="presOf" srcId="{C9F16D09-372D-514A-9379-D80F61B2A218}" destId="{9FA6F704-74B1-364E-8EB9-CB92617E158B}" srcOrd="0" destOrd="3" presId="urn:microsoft.com/office/officeart/2005/8/layout/hProcess10"/>
    <dgm:cxn modelId="{52269289-45A1-3844-89A9-CB654874CE76}" type="presOf" srcId="{F8B25132-59DE-AB46-9504-A9E405F096AA}" destId="{9FA6F704-74B1-364E-8EB9-CB92617E158B}" srcOrd="0" destOrd="5" presId="urn:microsoft.com/office/officeart/2005/8/layout/hProcess10"/>
    <dgm:cxn modelId="{E7D67691-9EE1-8246-9760-503B0462BEAB}" type="presOf" srcId="{DAAF4B96-1FEB-4E49-9C65-D1D8B1C6ACED}" destId="{CF9A0CC8-4F18-5445-9B46-27ECBDBECE0F}" srcOrd="0" destOrd="0" presId="urn:microsoft.com/office/officeart/2005/8/layout/hProcess10"/>
    <dgm:cxn modelId="{694DE597-E3BF-6F49-8660-CCF4D8C75770}" type="presOf" srcId="{1337C25E-1090-0C42-A603-CEEDC0B64738}" destId="{F44D1A3B-1B7B-304B-9EBC-59320DB6D3BB}" srcOrd="0" destOrd="1" presId="urn:microsoft.com/office/officeart/2005/8/layout/hProcess10"/>
    <dgm:cxn modelId="{97EA0D98-0F09-DA46-BEB0-44F64DD91D30}" srcId="{D8D295E5-D92C-C74F-B22D-B2004F740F81}" destId="{062A30D6-DBC6-AE40-9BB6-BC2C9A49A9DD}" srcOrd="0" destOrd="0" parTransId="{9478919A-D6A1-C847-8A21-6DFE73577473}" sibTransId="{B814AC36-FB41-BA41-A4C9-8E50AB94811C}"/>
    <dgm:cxn modelId="{4DC1D2A1-E40B-194A-9DA6-9C8A98B9C177}" type="presOf" srcId="{6E5A0534-DD93-A343-9351-62F1B8ADB482}" destId="{FEE4CE00-FB1D-A847-AF83-53F7EC75DA82}" srcOrd="0" destOrd="3" presId="urn:microsoft.com/office/officeart/2005/8/layout/hProcess10"/>
    <dgm:cxn modelId="{4C502BA7-01AB-1343-BC24-24CB0E4C401C}" type="presOf" srcId="{45A8594F-0D6B-1840-B15F-F7BF39A86412}" destId="{E5685DF1-96A7-564D-A57D-32256FDDF9C8}" srcOrd="0" destOrd="3" presId="urn:microsoft.com/office/officeart/2005/8/layout/hProcess10"/>
    <dgm:cxn modelId="{2AA94DAD-52A1-984B-B03D-331324E93626}" type="presOf" srcId="{CF4A5D33-CD63-6641-9617-171FD5BC8B35}" destId="{9FA6F704-74B1-364E-8EB9-CB92617E158B}" srcOrd="0" destOrd="2" presId="urn:microsoft.com/office/officeart/2005/8/layout/hProcess10"/>
    <dgm:cxn modelId="{2A2D00B2-0A02-D446-AF42-BC454C6D0BCA}" srcId="{206D4459-F99B-EF48-8A72-10B8C2E5CA06}" destId="{CF4A5D33-CD63-6641-9617-171FD5BC8B35}" srcOrd="1" destOrd="0" parTransId="{70EC3A57-4769-6C43-B3B0-9A56C5A0768E}" sibTransId="{87498B10-24DB-B14C-834B-CF6C9F4619F9}"/>
    <dgm:cxn modelId="{2A0E22C1-CF7F-7F4C-A86D-E4444EAD43F0}" type="presOf" srcId="{CC8A3654-1A4A-204D-A15A-80509A925804}" destId="{CFC8558C-9CA9-DD41-8F23-0A6318DBDD75}" srcOrd="1" destOrd="0" presId="urn:microsoft.com/office/officeart/2005/8/layout/hProcess10"/>
    <dgm:cxn modelId="{7F39F7C3-9B21-4841-BE18-16F7E7DE8BDB}" type="presOf" srcId="{F48FC9B9-8898-7E4E-92C9-5B6CBAD68928}" destId="{FEE4CE00-FB1D-A847-AF83-53F7EC75DA82}" srcOrd="0" destOrd="0" presId="urn:microsoft.com/office/officeart/2005/8/layout/hProcess10"/>
    <dgm:cxn modelId="{9B9046C8-6F21-8344-A009-2B7D68098373}" srcId="{D8D295E5-D92C-C74F-B22D-B2004F740F81}" destId="{45A8594F-0D6B-1840-B15F-F7BF39A86412}" srcOrd="2" destOrd="0" parTransId="{1B988143-372E-AE4A-8633-DF9303B5C137}" sibTransId="{7F389208-273D-2149-8F1E-18C214198A36}"/>
    <dgm:cxn modelId="{7C63B7CA-4320-8349-A37B-25497913C5C6}" type="presOf" srcId="{9E37AAF4-B889-BB4C-9B5F-6595B5A2A4D4}" destId="{F44D1A3B-1B7B-304B-9EBC-59320DB6D3BB}" srcOrd="0" destOrd="2" presId="urn:microsoft.com/office/officeart/2005/8/layout/hProcess10"/>
    <dgm:cxn modelId="{320259CB-3B9D-7442-8C46-1261C824AB96}" srcId="{54FD42A3-C4BF-CD4C-A3EC-DB378177194F}" destId="{9ADA1E68-C00B-7E48-859C-5D3B0E744CFF}" srcOrd="0" destOrd="0" parTransId="{9FD28416-F9D8-4C43-97FB-ACEFAB4309E8}" sibTransId="{CC8A3654-1A4A-204D-A15A-80509A925804}"/>
    <dgm:cxn modelId="{53F8DECB-75C5-7B49-9D0B-9656820FD478}" srcId="{54FD42A3-C4BF-CD4C-A3EC-DB378177194F}" destId="{F48FC9B9-8898-7E4E-92C9-5B6CBAD68928}" srcOrd="3" destOrd="0" parTransId="{91E61C3B-C592-D14E-825D-3CEEB7C20A0C}" sibTransId="{64C78B1F-CB88-2446-904E-5E30193BCAB7}"/>
    <dgm:cxn modelId="{1D1587CD-A65B-E640-8106-27A796AB377D}" srcId="{206D4459-F99B-EF48-8A72-10B8C2E5CA06}" destId="{28266F2C-07D6-A146-B032-BF437F98B2E9}" srcOrd="3" destOrd="0" parTransId="{EA462EB7-644E-4F40-98F9-096285ABDD09}" sibTransId="{DB102A79-2821-2343-9F68-152E11AF5422}"/>
    <dgm:cxn modelId="{0C800FD0-099A-3844-B888-498B50991B69}" type="presOf" srcId="{CC8A3654-1A4A-204D-A15A-80509A925804}" destId="{6E6DDFCB-2212-1443-809D-9A75BAEA9F90}" srcOrd="0" destOrd="0" presId="urn:microsoft.com/office/officeart/2005/8/layout/hProcess10"/>
    <dgm:cxn modelId="{4B2B2ED2-C670-2A4F-A4D9-000935F3338D}" type="presOf" srcId="{45DB7C7F-65AA-CD45-86C2-70D558FAE186}" destId="{FEE4CE00-FB1D-A847-AF83-53F7EC75DA82}" srcOrd="0" destOrd="5" presId="urn:microsoft.com/office/officeart/2005/8/layout/hProcess10"/>
    <dgm:cxn modelId="{22C42DD6-8945-E24D-9882-3B650B54ED56}" srcId="{206D4459-F99B-EF48-8A72-10B8C2E5CA06}" destId="{C9F16D09-372D-514A-9379-D80F61B2A218}" srcOrd="2" destOrd="0" parTransId="{7069C08A-1650-724F-BAC7-39EBEB403356}" sibTransId="{46387D75-EDC4-0348-990E-161880562DA3}"/>
    <dgm:cxn modelId="{C92C48D7-8D2F-1346-A2AA-EA21B484BD8F}" type="presOf" srcId="{219D0C30-105D-DB44-B709-10ABA4A83676}" destId="{6636F181-C4AF-B246-A1B8-A78508DBDB4E}" srcOrd="0" destOrd="0" presId="urn:microsoft.com/office/officeart/2005/8/layout/hProcess10"/>
    <dgm:cxn modelId="{1C0081D7-BC7E-6B42-B893-08969C9D65E2}" srcId="{54FD42A3-C4BF-CD4C-A3EC-DB378177194F}" destId="{D8D295E5-D92C-C74F-B22D-B2004F740F81}" srcOrd="1" destOrd="0" parTransId="{3B63C944-DF65-2043-A3BC-60D43338D296}" sibTransId="{219D0C30-105D-DB44-B709-10ABA4A83676}"/>
    <dgm:cxn modelId="{44DD03E2-0BB8-E542-825C-9222F47ED9AA}" type="presOf" srcId="{206D4459-F99B-EF48-8A72-10B8C2E5CA06}" destId="{9FA6F704-74B1-364E-8EB9-CB92617E158B}" srcOrd="0" destOrd="0" presId="urn:microsoft.com/office/officeart/2005/8/layout/hProcess10"/>
    <dgm:cxn modelId="{46D148E2-3F5E-414F-8094-74A6E7A14F3C}" srcId="{F48FC9B9-8898-7E4E-92C9-5B6CBAD68928}" destId="{6E5A0534-DD93-A343-9351-62F1B8ADB482}" srcOrd="2" destOrd="0" parTransId="{5ED8CDAB-B6F2-A348-B25B-DE998B2BB918}" sibTransId="{B39D5A70-2C7C-BB46-9ACF-AA8F2DD379FD}"/>
    <dgm:cxn modelId="{A06532E6-9227-DF4F-931B-84DEA99B3204}" type="presOf" srcId="{D8D295E5-D92C-C74F-B22D-B2004F740F81}" destId="{E5685DF1-96A7-564D-A57D-32256FDDF9C8}" srcOrd="0" destOrd="0" presId="urn:microsoft.com/office/officeart/2005/8/layout/hProcess10"/>
    <dgm:cxn modelId="{DD6F05F4-B116-A648-8BBD-A72D01D37BE1}" srcId="{8F054DDD-DEB5-744C-BA72-F0982AEA5540}" destId="{70042254-4EDF-CF49-AE23-01CD860FF69C}" srcOrd="0" destOrd="0" parTransId="{16D9AD35-9BCD-0A49-BE9F-A73043B831B2}" sibTransId="{4D8E20CE-ADBF-1642-B194-795E187A7069}"/>
    <dgm:cxn modelId="{0991EFF5-155E-6844-AFBC-B1D38D35211D}" srcId="{206D4459-F99B-EF48-8A72-10B8C2E5CA06}" destId="{F8B25132-59DE-AB46-9504-A9E405F096AA}" srcOrd="4" destOrd="0" parTransId="{E9F2DA2F-16CF-DE41-A0E3-0E3146479734}" sibTransId="{90654D12-F57E-954C-A42D-D88E6E8833CC}"/>
    <dgm:cxn modelId="{178F97F7-3DDB-1A47-8AB7-8A16B88B9013}" type="presOf" srcId="{6C10B435-A0C9-CB48-BAD5-33EFFACCA048}" destId="{E5685DF1-96A7-564D-A57D-32256FDDF9C8}" srcOrd="0" destOrd="2" presId="urn:microsoft.com/office/officeart/2005/8/layout/hProcess10"/>
    <dgm:cxn modelId="{8235086B-1260-454F-8757-D8F7ECDF8AE7}" type="presParOf" srcId="{DF0A3DEE-16A9-9E43-B1E5-3F58706E7063}" destId="{2C40D0DE-A9CE-544F-9CCA-B7E610847F78}" srcOrd="0" destOrd="0" presId="urn:microsoft.com/office/officeart/2005/8/layout/hProcess10"/>
    <dgm:cxn modelId="{3A0DFE2E-5D71-F14D-B5EB-ECA92E1F0A6D}" type="presParOf" srcId="{2C40D0DE-A9CE-544F-9CCA-B7E610847F78}" destId="{BA39C2F1-01A7-424A-92FE-754414394761}" srcOrd="0" destOrd="0" presId="urn:microsoft.com/office/officeart/2005/8/layout/hProcess10"/>
    <dgm:cxn modelId="{590034B7-6922-A14F-B0A3-BF6447EAD8A5}" type="presParOf" srcId="{2C40D0DE-A9CE-544F-9CCA-B7E610847F78}" destId="{F44D1A3B-1B7B-304B-9EBC-59320DB6D3BB}" srcOrd="1" destOrd="0" presId="urn:microsoft.com/office/officeart/2005/8/layout/hProcess10"/>
    <dgm:cxn modelId="{B409C1BC-71CA-D047-94C7-EEE42A4B53DB}" type="presParOf" srcId="{DF0A3DEE-16A9-9E43-B1E5-3F58706E7063}" destId="{6E6DDFCB-2212-1443-809D-9A75BAEA9F90}" srcOrd="1" destOrd="0" presId="urn:microsoft.com/office/officeart/2005/8/layout/hProcess10"/>
    <dgm:cxn modelId="{3763272F-B190-0A48-B71D-A6187CF775AF}" type="presParOf" srcId="{6E6DDFCB-2212-1443-809D-9A75BAEA9F90}" destId="{CFC8558C-9CA9-DD41-8F23-0A6318DBDD75}" srcOrd="0" destOrd="0" presId="urn:microsoft.com/office/officeart/2005/8/layout/hProcess10"/>
    <dgm:cxn modelId="{26DC7861-FA83-EA41-A9C0-7C39351DF905}" type="presParOf" srcId="{DF0A3DEE-16A9-9E43-B1E5-3F58706E7063}" destId="{DEB24261-B7D9-9C47-91ED-1E64000CDD24}" srcOrd="2" destOrd="0" presId="urn:microsoft.com/office/officeart/2005/8/layout/hProcess10"/>
    <dgm:cxn modelId="{FD0E641A-9598-0444-9E2B-861D7DB65AA1}" type="presParOf" srcId="{DEB24261-B7D9-9C47-91ED-1E64000CDD24}" destId="{1C8A7711-1CBC-A545-93E5-C07BDABE5226}" srcOrd="0" destOrd="0" presId="urn:microsoft.com/office/officeart/2005/8/layout/hProcess10"/>
    <dgm:cxn modelId="{EABE1649-8727-3140-8FF0-660F4C962CC0}" type="presParOf" srcId="{DEB24261-B7D9-9C47-91ED-1E64000CDD24}" destId="{E5685DF1-96A7-564D-A57D-32256FDDF9C8}" srcOrd="1" destOrd="0" presId="urn:microsoft.com/office/officeart/2005/8/layout/hProcess10"/>
    <dgm:cxn modelId="{1DB08647-D462-E848-9157-0E6F4CE6E19E}" type="presParOf" srcId="{DF0A3DEE-16A9-9E43-B1E5-3F58706E7063}" destId="{6636F181-C4AF-B246-A1B8-A78508DBDB4E}" srcOrd="3" destOrd="0" presId="urn:microsoft.com/office/officeart/2005/8/layout/hProcess10"/>
    <dgm:cxn modelId="{98A3BA43-10B1-0542-8747-5C73A3B60932}" type="presParOf" srcId="{6636F181-C4AF-B246-A1B8-A78508DBDB4E}" destId="{52E3B293-0194-C449-A943-1CE752D78788}" srcOrd="0" destOrd="0" presId="urn:microsoft.com/office/officeart/2005/8/layout/hProcess10"/>
    <dgm:cxn modelId="{A82F2B00-CB63-5948-A279-414B8F0BCF63}" type="presParOf" srcId="{DF0A3DEE-16A9-9E43-B1E5-3F58706E7063}" destId="{B3D09198-3784-314B-892E-35F406EC9F2F}" srcOrd="4" destOrd="0" presId="urn:microsoft.com/office/officeart/2005/8/layout/hProcess10"/>
    <dgm:cxn modelId="{153AAE48-55D2-7E44-B299-5371E8B17F1C}" type="presParOf" srcId="{B3D09198-3784-314B-892E-35F406EC9F2F}" destId="{E3ED281D-7CED-FE44-8192-ABA4C4298335}" srcOrd="0" destOrd="0" presId="urn:microsoft.com/office/officeart/2005/8/layout/hProcess10"/>
    <dgm:cxn modelId="{ACFD1885-F92A-7743-89B4-B7E19712EA23}" type="presParOf" srcId="{B3D09198-3784-314B-892E-35F406EC9F2F}" destId="{9FA6F704-74B1-364E-8EB9-CB92617E158B}" srcOrd="1" destOrd="0" presId="urn:microsoft.com/office/officeart/2005/8/layout/hProcess10"/>
    <dgm:cxn modelId="{C98598B3-84E8-BB42-BE19-9A5988F4D3C5}" type="presParOf" srcId="{DF0A3DEE-16A9-9E43-B1E5-3F58706E7063}" destId="{CF9A0CC8-4F18-5445-9B46-27ECBDBECE0F}" srcOrd="5" destOrd="0" presId="urn:microsoft.com/office/officeart/2005/8/layout/hProcess10"/>
    <dgm:cxn modelId="{623064C8-B307-394B-B21F-66DB2F4CEEDA}" type="presParOf" srcId="{CF9A0CC8-4F18-5445-9B46-27ECBDBECE0F}" destId="{248A1FD2-BCF2-5B4D-81EA-B23980A1A948}" srcOrd="0" destOrd="0" presId="urn:microsoft.com/office/officeart/2005/8/layout/hProcess10"/>
    <dgm:cxn modelId="{37A28E45-04BC-3B48-9659-8610D0B3E8BF}" type="presParOf" srcId="{DF0A3DEE-16A9-9E43-B1E5-3F58706E7063}" destId="{2DBFA4A7-0A10-2048-AC30-B6F32781ECFB}" srcOrd="6" destOrd="0" presId="urn:microsoft.com/office/officeart/2005/8/layout/hProcess10"/>
    <dgm:cxn modelId="{FD062775-1FA1-AE46-9041-10A44BFE90D1}" type="presParOf" srcId="{2DBFA4A7-0A10-2048-AC30-B6F32781ECFB}" destId="{8BD72684-46C4-594A-A81C-90835A9A3E17}" srcOrd="0" destOrd="0" presId="urn:microsoft.com/office/officeart/2005/8/layout/hProcess10"/>
    <dgm:cxn modelId="{CBAC232D-13C8-AC46-8AD5-93CC15BA8DDB}" type="presParOf" srcId="{2DBFA4A7-0A10-2048-AC30-B6F32781ECFB}" destId="{FEE4CE00-FB1D-A847-AF83-53F7EC75DA82}" srcOrd="1" destOrd="0" presId="urn:microsoft.com/office/officeart/2005/8/layout/hProcess10"/>
    <dgm:cxn modelId="{50E18A21-4054-514A-BD10-7673D9578748}" type="presParOf" srcId="{DF0A3DEE-16A9-9E43-B1E5-3F58706E7063}" destId="{FB0BC793-CD95-384B-8B42-E9ACC6DFA823}" srcOrd="7" destOrd="0" presId="urn:microsoft.com/office/officeart/2005/8/layout/hProcess10"/>
    <dgm:cxn modelId="{DB3CA566-1A81-1341-B8EB-F706A88B97BA}" type="presParOf" srcId="{FB0BC793-CD95-384B-8B42-E9ACC6DFA823}" destId="{C04E4C81-1D1A-6C49-862F-3444C9B14CB7}" srcOrd="0" destOrd="0" presId="urn:microsoft.com/office/officeart/2005/8/layout/hProcess10"/>
    <dgm:cxn modelId="{3B415CD3-6AC2-3145-B99F-31D8901138C2}" type="presParOf" srcId="{DF0A3DEE-16A9-9E43-B1E5-3F58706E7063}" destId="{2056250E-8417-7042-B610-F4D247F1659D}" srcOrd="8" destOrd="0" presId="urn:microsoft.com/office/officeart/2005/8/layout/hProcess10"/>
    <dgm:cxn modelId="{A99C28F7-A484-454B-83B8-282CCA48FDF5}" type="presParOf" srcId="{2056250E-8417-7042-B610-F4D247F1659D}" destId="{D3BF0B21-8A09-614D-B905-2CCF97D57F75}" srcOrd="0" destOrd="0" presId="urn:microsoft.com/office/officeart/2005/8/layout/hProcess10"/>
    <dgm:cxn modelId="{D664B94A-24E1-4544-BAB1-BA1C90020F7A}" type="presParOf" srcId="{2056250E-8417-7042-B610-F4D247F1659D}" destId="{EF4F0EEE-1A09-514C-B2E7-9A721BA9ADE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FD42A3-C4BF-CD4C-A3EC-DB378177194F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A1E68-C00B-7E48-859C-5D3B0E744CFF}">
      <dgm:prSet phldrT="[Text]" custT="1"/>
      <dgm:spPr/>
      <dgm:t>
        <a:bodyPr/>
        <a:lstStyle/>
        <a:p>
          <a:r>
            <a:rPr lang="en-US" sz="1200" dirty="0"/>
            <a:t>Content:</a:t>
          </a:r>
        </a:p>
      </dgm:t>
    </dgm:pt>
    <dgm:pt modelId="{9FD28416-F9D8-4C43-97FB-ACEFAB4309E8}" type="parTrans" cxnId="{320259CB-3B9D-7442-8C46-1261C824AB96}">
      <dgm:prSet/>
      <dgm:spPr/>
      <dgm:t>
        <a:bodyPr/>
        <a:lstStyle/>
        <a:p>
          <a:endParaRPr lang="en-US"/>
        </a:p>
      </dgm:t>
    </dgm:pt>
    <dgm:pt modelId="{CC8A3654-1A4A-204D-A15A-80509A925804}" type="sibTrans" cxnId="{320259CB-3B9D-7442-8C46-1261C824AB96}">
      <dgm:prSet/>
      <dgm:spPr/>
      <dgm:t>
        <a:bodyPr/>
        <a:lstStyle/>
        <a:p>
          <a:endParaRPr lang="en-US"/>
        </a:p>
      </dgm:t>
    </dgm:pt>
    <dgm:pt modelId="{1337C25E-1090-0C42-A603-CEEDC0B64738}">
      <dgm:prSet phldrT="[Text]" custT="1"/>
      <dgm:spPr/>
      <dgm:t>
        <a:bodyPr/>
        <a:lstStyle/>
        <a:p>
          <a:r>
            <a:rPr lang="en-US" sz="1050" dirty="0"/>
            <a:t>Overview</a:t>
          </a:r>
        </a:p>
      </dgm:t>
    </dgm:pt>
    <dgm:pt modelId="{DA1B3960-D73F-7B4A-8A4D-E5721113E6A7}" type="parTrans" cxnId="{55548252-E684-7648-84AF-D07BA8810505}">
      <dgm:prSet/>
      <dgm:spPr/>
      <dgm:t>
        <a:bodyPr/>
        <a:lstStyle/>
        <a:p>
          <a:endParaRPr lang="en-US"/>
        </a:p>
      </dgm:t>
    </dgm:pt>
    <dgm:pt modelId="{F63AC235-ED11-384C-A19E-36E2636B6C23}" type="sibTrans" cxnId="{55548252-E684-7648-84AF-D07BA8810505}">
      <dgm:prSet/>
      <dgm:spPr/>
      <dgm:t>
        <a:bodyPr/>
        <a:lstStyle/>
        <a:p>
          <a:endParaRPr lang="en-US"/>
        </a:p>
      </dgm:t>
    </dgm:pt>
    <dgm:pt modelId="{77A2BE69-EC76-304A-8CA1-E9121678BAEA}">
      <dgm:prSet phldrT="[Text]" custT="1"/>
      <dgm:spPr/>
      <dgm:t>
        <a:bodyPr/>
        <a:lstStyle/>
        <a:p>
          <a:r>
            <a:rPr lang="en-US" sz="1050" dirty="0"/>
            <a:t>Scope</a:t>
          </a:r>
        </a:p>
      </dgm:t>
    </dgm:pt>
    <dgm:pt modelId="{73171EDC-064D-BB47-91A1-6F5ABEAE534E}" type="parTrans" cxnId="{C81E826D-C66D-8746-89A1-15F5F33EFD79}">
      <dgm:prSet/>
      <dgm:spPr/>
      <dgm:t>
        <a:bodyPr/>
        <a:lstStyle/>
        <a:p>
          <a:endParaRPr lang="en-US"/>
        </a:p>
      </dgm:t>
    </dgm:pt>
    <dgm:pt modelId="{9279F8E7-728E-6A4F-A64E-BA54C4DD5996}" type="sibTrans" cxnId="{C81E826D-C66D-8746-89A1-15F5F33EFD79}">
      <dgm:prSet/>
      <dgm:spPr/>
      <dgm:t>
        <a:bodyPr/>
        <a:lstStyle/>
        <a:p>
          <a:endParaRPr lang="en-US"/>
        </a:p>
      </dgm:t>
    </dgm:pt>
    <dgm:pt modelId="{062A30D6-DBC6-AE40-9BB6-BC2C9A49A9DD}">
      <dgm:prSet phldrT="[Text]" custT="1"/>
      <dgm:spPr/>
      <dgm:t>
        <a:bodyPr/>
        <a:lstStyle/>
        <a:p>
          <a:r>
            <a:rPr lang="en-US" sz="1400" dirty="0"/>
            <a:t>Organizational structure &amp; </a:t>
          </a:r>
          <a:r>
            <a:rPr lang="en-US" sz="1400" dirty="0">
              <a:solidFill>
                <a:schemeClr val="bg1"/>
              </a:solidFill>
            </a:rPr>
            <a:t>responsibilities</a:t>
          </a:r>
        </a:p>
      </dgm:t>
    </dgm:pt>
    <dgm:pt modelId="{9478919A-D6A1-C847-8A21-6DFE73577473}" type="parTrans" cxnId="{97EA0D98-0F09-DA46-BEB0-44F64DD91D30}">
      <dgm:prSet/>
      <dgm:spPr/>
      <dgm:t>
        <a:bodyPr/>
        <a:lstStyle/>
        <a:p>
          <a:endParaRPr lang="en-US"/>
        </a:p>
      </dgm:t>
    </dgm:pt>
    <dgm:pt modelId="{B814AC36-FB41-BA41-A4C9-8E50AB94811C}" type="sibTrans" cxnId="{97EA0D98-0F09-DA46-BEB0-44F64DD91D30}">
      <dgm:prSet/>
      <dgm:spPr/>
      <dgm:t>
        <a:bodyPr/>
        <a:lstStyle/>
        <a:p>
          <a:endParaRPr lang="en-US"/>
        </a:p>
      </dgm:t>
    </dgm:pt>
    <dgm:pt modelId="{45A8594F-0D6B-1840-B15F-F7BF39A86412}">
      <dgm:prSet phldrT="[Text]" custT="1"/>
      <dgm:spPr/>
      <dgm:t>
        <a:bodyPr/>
        <a:lstStyle/>
        <a:p>
          <a:r>
            <a:rPr lang="en-US" sz="1400" dirty="0"/>
            <a:t>Risk Management</a:t>
          </a:r>
        </a:p>
      </dgm:t>
    </dgm:pt>
    <dgm:pt modelId="{1B988143-372E-AE4A-8633-DF9303B5C137}" type="parTrans" cxnId="{9B9046C8-6F21-8344-A009-2B7D68098373}">
      <dgm:prSet/>
      <dgm:spPr/>
      <dgm:t>
        <a:bodyPr/>
        <a:lstStyle/>
        <a:p>
          <a:endParaRPr lang="en-US"/>
        </a:p>
      </dgm:t>
    </dgm:pt>
    <dgm:pt modelId="{7F389208-273D-2149-8F1E-18C214198A36}" type="sibTrans" cxnId="{9B9046C8-6F21-8344-A009-2B7D68098373}">
      <dgm:prSet/>
      <dgm:spPr/>
      <dgm:t>
        <a:bodyPr/>
        <a:lstStyle/>
        <a:p>
          <a:endParaRPr lang="en-US"/>
        </a:p>
      </dgm:t>
    </dgm:pt>
    <dgm:pt modelId="{206D4459-F99B-EF48-8A72-10B8C2E5CA06}">
      <dgm:prSet phldrT="[Text]" custT="1"/>
      <dgm:spPr/>
      <dgm:t>
        <a:bodyPr/>
        <a:lstStyle/>
        <a:p>
          <a:r>
            <a:rPr lang="en-US" sz="1050" dirty="0"/>
            <a:t> Content:</a:t>
          </a:r>
        </a:p>
      </dgm:t>
    </dgm:pt>
    <dgm:pt modelId="{E8FE98B0-CA40-414B-93C8-9B5E8725B399}" type="parTrans" cxnId="{E7066C73-C99C-3646-86FF-A46F9E426F6F}">
      <dgm:prSet/>
      <dgm:spPr/>
      <dgm:t>
        <a:bodyPr/>
        <a:lstStyle/>
        <a:p>
          <a:endParaRPr lang="en-US"/>
        </a:p>
      </dgm:t>
    </dgm:pt>
    <dgm:pt modelId="{DAAF4B96-1FEB-4E49-9C65-D1D8B1C6ACED}" type="sibTrans" cxnId="{E7066C73-C99C-3646-86FF-A46F9E426F6F}">
      <dgm:prSet/>
      <dgm:spPr/>
      <dgm:t>
        <a:bodyPr/>
        <a:lstStyle/>
        <a:p>
          <a:endParaRPr lang="en-US"/>
        </a:p>
      </dgm:t>
    </dgm:pt>
    <dgm:pt modelId="{FD4C9EDD-BAD7-CE43-9C1A-9986A65E4FAF}">
      <dgm:prSet phldrT="[Text]" custT="1"/>
      <dgm:spPr/>
      <dgm:t>
        <a:bodyPr/>
        <a:lstStyle/>
        <a:p>
          <a:r>
            <a:rPr lang="en-US" sz="1100" dirty="0"/>
            <a:t>Architecture goals &amp; constraint</a:t>
          </a:r>
        </a:p>
      </dgm:t>
    </dgm:pt>
    <dgm:pt modelId="{C95DFCEA-9E8A-BE46-8A86-3802FE0DC3CD}" type="parTrans" cxnId="{F23B1A53-8DFA-B945-9E34-7EF72CDD4462}">
      <dgm:prSet/>
      <dgm:spPr/>
      <dgm:t>
        <a:bodyPr/>
        <a:lstStyle/>
        <a:p>
          <a:endParaRPr lang="en-US"/>
        </a:p>
      </dgm:t>
    </dgm:pt>
    <dgm:pt modelId="{011BB2FF-A84D-D14D-8F30-51936D475563}" type="sibTrans" cxnId="{F23B1A53-8DFA-B945-9E34-7EF72CDD4462}">
      <dgm:prSet/>
      <dgm:spPr/>
      <dgm:t>
        <a:bodyPr/>
        <a:lstStyle/>
        <a:p>
          <a:endParaRPr lang="en-US"/>
        </a:p>
      </dgm:t>
    </dgm:pt>
    <dgm:pt modelId="{C9F16D09-372D-514A-9379-D80F61B2A218}">
      <dgm:prSet phldrT="[Text]" custT="1"/>
      <dgm:spPr/>
      <dgm:t>
        <a:bodyPr/>
        <a:lstStyle/>
        <a:p>
          <a:r>
            <a:rPr lang="en-US" sz="1100" dirty="0"/>
            <a:t>Logical view</a:t>
          </a:r>
        </a:p>
      </dgm:t>
    </dgm:pt>
    <dgm:pt modelId="{7069C08A-1650-724F-BAC7-39EBEB403356}" type="parTrans" cxnId="{22C42DD6-8945-E24D-9882-3B650B54ED56}">
      <dgm:prSet/>
      <dgm:spPr/>
      <dgm:t>
        <a:bodyPr/>
        <a:lstStyle/>
        <a:p>
          <a:endParaRPr lang="en-US"/>
        </a:p>
      </dgm:t>
    </dgm:pt>
    <dgm:pt modelId="{46387D75-EDC4-0348-990E-161880562DA3}" type="sibTrans" cxnId="{22C42DD6-8945-E24D-9882-3B650B54ED56}">
      <dgm:prSet/>
      <dgm:spPr/>
      <dgm:t>
        <a:bodyPr/>
        <a:lstStyle/>
        <a:p>
          <a:endParaRPr lang="en-US"/>
        </a:p>
      </dgm:t>
    </dgm:pt>
    <dgm:pt modelId="{8035F5B7-EFEA-4D44-AAE5-F9C84B176A97}">
      <dgm:prSet phldrT="[Text]" custT="1"/>
      <dgm:spPr/>
      <dgm:t>
        <a:bodyPr/>
        <a:lstStyle/>
        <a:p>
          <a:r>
            <a:rPr lang="en-US" sz="1050" dirty="0"/>
            <a:t>Objective</a:t>
          </a:r>
        </a:p>
      </dgm:t>
    </dgm:pt>
    <dgm:pt modelId="{3A1B5259-AD95-8A46-B450-BE57FEFC4F1D}" type="parTrans" cxnId="{E2CAF55A-9024-754F-9225-8A166D60F6F9}">
      <dgm:prSet/>
      <dgm:spPr/>
      <dgm:t>
        <a:bodyPr/>
        <a:lstStyle/>
        <a:p>
          <a:endParaRPr lang="en-US"/>
        </a:p>
      </dgm:t>
    </dgm:pt>
    <dgm:pt modelId="{A9886242-9FB9-AF43-96D7-1C15CB05E8D8}" type="sibTrans" cxnId="{E2CAF55A-9024-754F-9225-8A166D60F6F9}">
      <dgm:prSet/>
      <dgm:spPr/>
      <dgm:t>
        <a:bodyPr/>
        <a:lstStyle/>
        <a:p>
          <a:endParaRPr lang="en-US"/>
        </a:p>
      </dgm:t>
    </dgm:pt>
    <dgm:pt modelId="{D8D295E5-D92C-C74F-B22D-B2004F740F81}">
      <dgm:prSet phldrT="[Text]" custT="1"/>
      <dgm:spPr/>
      <dgm:t>
        <a:bodyPr/>
        <a:lstStyle/>
        <a:p>
          <a:r>
            <a:rPr lang="en-US" sz="1200" dirty="0"/>
            <a:t> Content:</a:t>
          </a:r>
        </a:p>
      </dgm:t>
    </dgm:pt>
    <dgm:pt modelId="{219D0C30-105D-DB44-B709-10ABA4A83676}" type="sibTrans" cxnId="{1C0081D7-BC7E-6B42-B893-08969C9D65E2}">
      <dgm:prSet/>
      <dgm:spPr/>
      <dgm:t>
        <a:bodyPr/>
        <a:lstStyle/>
        <a:p>
          <a:endParaRPr lang="en-US"/>
        </a:p>
      </dgm:t>
    </dgm:pt>
    <dgm:pt modelId="{3B63C944-DF65-2043-A3BC-60D43338D296}" type="parTrans" cxnId="{1C0081D7-BC7E-6B42-B893-08969C9D65E2}">
      <dgm:prSet/>
      <dgm:spPr/>
      <dgm:t>
        <a:bodyPr/>
        <a:lstStyle/>
        <a:p>
          <a:endParaRPr lang="en-US"/>
        </a:p>
      </dgm:t>
    </dgm:pt>
    <dgm:pt modelId="{28266F2C-07D6-A146-B032-BF437F98B2E9}">
      <dgm:prSet phldrT="[Text]" custT="1"/>
      <dgm:spPr/>
      <dgm:t>
        <a:bodyPr/>
        <a:lstStyle/>
        <a:p>
          <a:r>
            <a:rPr lang="en-US" sz="1100" dirty="0"/>
            <a:t>Class diagram</a:t>
          </a:r>
        </a:p>
      </dgm:t>
    </dgm:pt>
    <dgm:pt modelId="{EA462EB7-644E-4F40-98F9-096285ABDD09}" type="parTrans" cxnId="{1D1587CD-A65B-E640-8106-27A796AB377D}">
      <dgm:prSet/>
      <dgm:spPr/>
      <dgm:t>
        <a:bodyPr/>
        <a:lstStyle/>
        <a:p>
          <a:endParaRPr lang="en-US"/>
        </a:p>
      </dgm:t>
    </dgm:pt>
    <dgm:pt modelId="{DB102A79-2821-2343-9F68-152E11AF5422}" type="sibTrans" cxnId="{1D1587CD-A65B-E640-8106-27A796AB377D}">
      <dgm:prSet/>
      <dgm:spPr/>
      <dgm:t>
        <a:bodyPr/>
        <a:lstStyle/>
        <a:p>
          <a:endParaRPr lang="en-US"/>
        </a:p>
      </dgm:t>
    </dgm:pt>
    <dgm:pt modelId="{F8B25132-59DE-AB46-9504-A9E405F096AA}">
      <dgm:prSet phldrT="[Text]" custT="1"/>
      <dgm:spPr/>
      <dgm:t>
        <a:bodyPr/>
        <a:lstStyle/>
        <a:p>
          <a:r>
            <a:rPr lang="en-US" sz="1100" dirty="0"/>
            <a:t>UI Prototype</a:t>
          </a:r>
        </a:p>
      </dgm:t>
    </dgm:pt>
    <dgm:pt modelId="{90654D12-F57E-954C-A42D-D88E6E8833CC}" type="sibTrans" cxnId="{0991EFF5-155E-6844-AFBC-B1D38D35211D}">
      <dgm:prSet/>
      <dgm:spPr/>
      <dgm:t>
        <a:bodyPr/>
        <a:lstStyle/>
        <a:p>
          <a:endParaRPr lang="en-US"/>
        </a:p>
      </dgm:t>
    </dgm:pt>
    <dgm:pt modelId="{E9F2DA2F-16CF-DE41-A0E3-0E3146479734}" type="parTrans" cxnId="{0991EFF5-155E-6844-AFBC-B1D38D35211D}">
      <dgm:prSet/>
      <dgm:spPr/>
      <dgm:t>
        <a:bodyPr/>
        <a:lstStyle/>
        <a:p>
          <a:endParaRPr lang="en-US"/>
        </a:p>
      </dgm:t>
    </dgm:pt>
    <dgm:pt modelId="{4CFCE210-55CE-E14B-8AC3-E9CCF3B8D436}">
      <dgm:prSet phldrT="[Text]" custT="1"/>
      <dgm:spPr/>
      <dgm:t>
        <a:bodyPr/>
        <a:lstStyle/>
        <a:p>
          <a:endParaRPr lang="en-US" sz="700" dirty="0"/>
        </a:p>
      </dgm:t>
    </dgm:pt>
    <dgm:pt modelId="{4976455D-5337-7B42-9EED-70EF1BFB4F21}" type="parTrans" cxnId="{A3FD8623-FA96-0B41-81CC-69C11F2DC55F}">
      <dgm:prSet/>
      <dgm:spPr/>
      <dgm:t>
        <a:bodyPr/>
        <a:lstStyle/>
        <a:p>
          <a:endParaRPr lang="en-US"/>
        </a:p>
      </dgm:t>
    </dgm:pt>
    <dgm:pt modelId="{29D15EA2-9FD3-674E-869B-6B3CEDB3260B}" type="sibTrans" cxnId="{A3FD8623-FA96-0B41-81CC-69C11F2DC55F}">
      <dgm:prSet/>
      <dgm:spPr/>
      <dgm:t>
        <a:bodyPr/>
        <a:lstStyle/>
        <a:p>
          <a:endParaRPr lang="en-US"/>
        </a:p>
      </dgm:t>
    </dgm:pt>
    <dgm:pt modelId="{F48FC9B9-8898-7E4E-92C9-5B6CBAD68928}">
      <dgm:prSet phldrT="[Text]" custT="1"/>
      <dgm:spPr/>
      <dgm:t>
        <a:bodyPr/>
        <a:lstStyle/>
        <a:p>
          <a:r>
            <a:rPr lang="en-US" sz="1400" dirty="0"/>
            <a:t> </a:t>
          </a:r>
          <a:r>
            <a:rPr lang="en-US" sz="1600" dirty="0"/>
            <a:t>Content:</a:t>
          </a:r>
        </a:p>
      </dgm:t>
    </dgm:pt>
    <dgm:pt modelId="{91E61C3B-C592-D14E-825D-3CEEB7C20A0C}" type="parTrans" cxnId="{53F8DECB-75C5-7B49-9D0B-9656820FD478}">
      <dgm:prSet/>
      <dgm:spPr/>
      <dgm:t>
        <a:bodyPr/>
        <a:lstStyle/>
        <a:p>
          <a:endParaRPr lang="en-US"/>
        </a:p>
      </dgm:t>
    </dgm:pt>
    <dgm:pt modelId="{64C78B1F-CB88-2446-904E-5E30193BCAB7}" type="sibTrans" cxnId="{53F8DECB-75C5-7B49-9D0B-9656820FD478}">
      <dgm:prSet/>
      <dgm:spPr/>
      <dgm:t>
        <a:bodyPr/>
        <a:lstStyle/>
        <a:p>
          <a:endParaRPr lang="en-US"/>
        </a:p>
      </dgm:t>
    </dgm:pt>
    <dgm:pt modelId="{FEBDDDFE-D34D-0C42-BD2C-6619BE5CB3CB}">
      <dgm:prSet phldrT="[Text]" custT="1"/>
      <dgm:spPr/>
      <dgm:t>
        <a:bodyPr/>
        <a:lstStyle/>
        <a:p>
          <a:r>
            <a:rPr lang="en-US" sz="1200" dirty="0"/>
            <a:t>Test functions</a:t>
          </a:r>
        </a:p>
      </dgm:t>
    </dgm:pt>
    <dgm:pt modelId="{5CE12D35-7438-6A44-8D18-74955C7AA1C8}" type="parTrans" cxnId="{7E147B4B-22CC-BA40-9449-923E23EF1014}">
      <dgm:prSet/>
      <dgm:spPr/>
      <dgm:t>
        <a:bodyPr/>
        <a:lstStyle/>
        <a:p>
          <a:endParaRPr lang="en-US"/>
        </a:p>
      </dgm:t>
    </dgm:pt>
    <dgm:pt modelId="{0904CD22-ACE2-EA4B-8572-9981B2399D8C}" type="sibTrans" cxnId="{7E147B4B-22CC-BA40-9449-923E23EF1014}">
      <dgm:prSet/>
      <dgm:spPr/>
      <dgm:t>
        <a:bodyPr/>
        <a:lstStyle/>
        <a:p>
          <a:endParaRPr lang="en-US"/>
        </a:p>
      </dgm:t>
    </dgm:pt>
    <dgm:pt modelId="{EF4570F4-8B0C-4E47-A189-2D99FEE5360C}">
      <dgm:prSet phldrT="[Text]" custT="1"/>
      <dgm:spPr/>
      <dgm:t>
        <a:bodyPr/>
        <a:lstStyle/>
        <a:p>
          <a:r>
            <a:rPr lang="en-US" sz="1200" dirty="0"/>
            <a:t>Test environment</a:t>
          </a:r>
        </a:p>
      </dgm:t>
    </dgm:pt>
    <dgm:pt modelId="{65349D1B-C92D-B34D-ABAC-10713FA3608D}" type="parTrans" cxnId="{47A48D2A-8BC7-9F47-BA24-116EF7676F59}">
      <dgm:prSet/>
      <dgm:spPr/>
      <dgm:t>
        <a:bodyPr/>
        <a:lstStyle/>
        <a:p>
          <a:endParaRPr lang="en-US"/>
        </a:p>
      </dgm:t>
    </dgm:pt>
    <dgm:pt modelId="{82851D25-F6A7-454D-B1E1-8459BA704172}" type="sibTrans" cxnId="{47A48D2A-8BC7-9F47-BA24-116EF7676F59}">
      <dgm:prSet/>
      <dgm:spPr/>
      <dgm:t>
        <a:bodyPr/>
        <a:lstStyle/>
        <a:p>
          <a:endParaRPr lang="en-US"/>
        </a:p>
      </dgm:t>
    </dgm:pt>
    <dgm:pt modelId="{6E5A0534-DD93-A343-9351-62F1B8ADB482}">
      <dgm:prSet phldrT="[Text]" custT="1"/>
      <dgm:spPr/>
      <dgm:t>
        <a:bodyPr/>
        <a:lstStyle/>
        <a:p>
          <a:r>
            <a:rPr lang="en-US" sz="1200" dirty="0"/>
            <a:t>Roles</a:t>
          </a:r>
        </a:p>
      </dgm:t>
    </dgm:pt>
    <dgm:pt modelId="{5ED8CDAB-B6F2-A348-B25B-DE998B2BB918}" type="parTrans" cxnId="{46D148E2-3F5E-414F-8094-74A6E7A14F3C}">
      <dgm:prSet/>
      <dgm:spPr/>
      <dgm:t>
        <a:bodyPr/>
        <a:lstStyle/>
        <a:p>
          <a:endParaRPr lang="en-US"/>
        </a:p>
      </dgm:t>
    </dgm:pt>
    <dgm:pt modelId="{B39D5A70-2C7C-BB46-9ACF-AA8F2DD379FD}" type="sibTrans" cxnId="{46D148E2-3F5E-414F-8094-74A6E7A14F3C}">
      <dgm:prSet/>
      <dgm:spPr/>
      <dgm:t>
        <a:bodyPr/>
        <a:lstStyle/>
        <a:p>
          <a:endParaRPr lang="en-US"/>
        </a:p>
      </dgm:t>
    </dgm:pt>
    <dgm:pt modelId="{41AB8DF2-24FD-2848-9755-D34D8B09BE63}">
      <dgm:prSet phldrT="[Text]" custT="1"/>
      <dgm:spPr/>
      <dgm:t>
        <a:bodyPr/>
        <a:lstStyle/>
        <a:p>
          <a:r>
            <a:rPr lang="en-US" sz="1200" dirty="0"/>
            <a:t>Test cases</a:t>
          </a:r>
        </a:p>
      </dgm:t>
    </dgm:pt>
    <dgm:pt modelId="{E52A57D6-3CAD-844C-9B36-19CD963B6DCD}" type="parTrans" cxnId="{C739CA27-D755-264F-AEFB-B9CDDBD3BEFF}">
      <dgm:prSet/>
      <dgm:spPr/>
      <dgm:t>
        <a:bodyPr/>
        <a:lstStyle/>
        <a:p>
          <a:endParaRPr lang="en-US"/>
        </a:p>
      </dgm:t>
    </dgm:pt>
    <dgm:pt modelId="{1DF227DD-B654-2C41-A2F7-B6BC6D4CFA3F}" type="sibTrans" cxnId="{C739CA27-D755-264F-AEFB-B9CDDBD3BEFF}">
      <dgm:prSet/>
      <dgm:spPr/>
      <dgm:t>
        <a:bodyPr/>
        <a:lstStyle/>
        <a:p>
          <a:endParaRPr lang="en-US"/>
        </a:p>
      </dgm:t>
    </dgm:pt>
    <dgm:pt modelId="{45DB7C7F-65AA-CD45-86C2-70D558FAE186}">
      <dgm:prSet phldrT="[Text]" custT="1"/>
      <dgm:spPr/>
      <dgm:t>
        <a:bodyPr/>
        <a:lstStyle/>
        <a:p>
          <a:r>
            <a:rPr lang="en-US" sz="1200" dirty="0"/>
            <a:t>Summary &amp; Conclude</a:t>
          </a:r>
        </a:p>
      </dgm:t>
    </dgm:pt>
    <dgm:pt modelId="{5A47636B-7FC3-4143-8ACA-4FB7A330BD7E}" type="parTrans" cxnId="{E3278179-D50A-E946-8BA3-B2A90B34695E}">
      <dgm:prSet/>
      <dgm:spPr/>
      <dgm:t>
        <a:bodyPr/>
        <a:lstStyle/>
        <a:p>
          <a:endParaRPr lang="en-US"/>
        </a:p>
      </dgm:t>
    </dgm:pt>
    <dgm:pt modelId="{FCB30859-5292-9A4F-BB43-0ECA3E004116}" type="sibTrans" cxnId="{E3278179-D50A-E946-8BA3-B2A90B34695E}">
      <dgm:prSet/>
      <dgm:spPr/>
      <dgm:t>
        <a:bodyPr/>
        <a:lstStyle/>
        <a:p>
          <a:endParaRPr lang="en-US"/>
        </a:p>
      </dgm:t>
    </dgm:pt>
    <dgm:pt modelId="{8F054DDD-DEB5-744C-BA72-F0982AEA5540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 Content:</a:t>
          </a:r>
        </a:p>
      </dgm:t>
    </dgm:pt>
    <dgm:pt modelId="{CF323AB1-6FA9-E441-82E9-755077FC8057}" type="parTrans" cxnId="{59E6550C-C321-2B46-B01E-A607C4E16383}">
      <dgm:prSet/>
      <dgm:spPr/>
      <dgm:t>
        <a:bodyPr/>
        <a:lstStyle/>
        <a:p>
          <a:endParaRPr lang="en-US"/>
        </a:p>
      </dgm:t>
    </dgm:pt>
    <dgm:pt modelId="{A7D79CF6-8751-5F4D-9A85-36540ED11083}" type="sibTrans" cxnId="{59E6550C-C321-2B46-B01E-A607C4E16383}">
      <dgm:prSet/>
      <dgm:spPr/>
      <dgm:t>
        <a:bodyPr/>
        <a:lstStyle/>
        <a:p>
          <a:endParaRPr lang="en-US"/>
        </a:p>
      </dgm:t>
    </dgm:pt>
    <dgm:pt modelId="{70042254-4EDF-CF49-AE23-01CD860FF69C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Order products</a:t>
          </a:r>
        </a:p>
      </dgm:t>
    </dgm:pt>
    <dgm:pt modelId="{16D9AD35-9BCD-0A49-BE9F-A73043B831B2}" type="parTrans" cxnId="{DD6F05F4-B116-A648-8BBD-A72D01D37BE1}">
      <dgm:prSet/>
      <dgm:spPr/>
      <dgm:t>
        <a:bodyPr/>
        <a:lstStyle/>
        <a:p>
          <a:endParaRPr lang="en-US"/>
        </a:p>
      </dgm:t>
    </dgm:pt>
    <dgm:pt modelId="{4D8E20CE-ADBF-1642-B194-795E187A7069}" type="sibTrans" cxnId="{DD6F05F4-B116-A648-8BBD-A72D01D37BE1}">
      <dgm:prSet/>
      <dgm:spPr/>
      <dgm:t>
        <a:bodyPr/>
        <a:lstStyle/>
        <a:p>
          <a:endParaRPr lang="en-US"/>
        </a:p>
      </dgm:t>
    </dgm:pt>
    <dgm:pt modelId="{D0451B41-5301-994F-A066-0E521028227F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Checking order details</a:t>
          </a:r>
        </a:p>
      </dgm:t>
    </dgm:pt>
    <dgm:pt modelId="{C5E3E58E-4C11-C64E-9565-EFAFF2925ACE}" type="parTrans" cxnId="{DED80C74-5BA8-ED4F-8B5F-12AD2DBF385C}">
      <dgm:prSet/>
      <dgm:spPr/>
      <dgm:t>
        <a:bodyPr/>
        <a:lstStyle/>
        <a:p>
          <a:endParaRPr lang="en-US"/>
        </a:p>
      </dgm:t>
    </dgm:pt>
    <dgm:pt modelId="{8A1F9221-0691-AF48-B259-23A94F25882B}" type="sibTrans" cxnId="{DED80C74-5BA8-ED4F-8B5F-12AD2DBF385C}">
      <dgm:prSet/>
      <dgm:spPr/>
      <dgm:t>
        <a:bodyPr/>
        <a:lstStyle/>
        <a:p>
          <a:endParaRPr lang="en-US"/>
        </a:p>
      </dgm:t>
    </dgm:pt>
    <dgm:pt modelId="{4B2DF939-A599-0147-9408-0E5857503FC2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 dirty="0"/>
        </a:p>
      </dgm:t>
    </dgm:pt>
    <dgm:pt modelId="{74BCDAB4-4920-9248-A131-DAB237607AB8}" type="parTrans" cxnId="{4CB7BA75-1C4E-3F48-8258-B08AD1C994D0}">
      <dgm:prSet/>
      <dgm:spPr/>
      <dgm:t>
        <a:bodyPr/>
        <a:lstStyle/>
        <a:p>
          <a:endParaRPr lang="en-US"/>
        </a:p>
      </dgm:t>
    </dgm:pt>
    <dgm:pt modelId="{7EDDB9B5-18A4-9446-B098-9FD70585C2BB}" type="sibTrans" cxnId="{4CB7BA75-1C4E-3F48-8258-B08AD1C994D0}">
      <dgm:prSet/>
      <dgm:spPr/>
      <dgm:t>
        <a:bodyPr/>
        <a:lstStyle/>
        <a:p>
          <a:endParaRPr lang="en-US"/>
        </a:p>
      </dgm:t>
    </dgm:pt>
    <dgm:pt modelId="{6C10B435-A0C9-CB48-BAD5-33EFFACCA048}">
      <dgm:prSet phldrT="[Text]" custT="1"/>
      <dgm:spPr/>
      <dgm:t>
        <a:bodyPr/>
        <a:lstStyle/>
        <a:p>
          <a:r>
            <a:rPr lang="en-US" sz="1400" dirty="0"/>
            <a:t>Schedule</a:t>
          </a:r>
        </a:p>
      </dgm:t>
    </dgm:pt>
    <dgm:pt modelId="{D06545EE-713C-7846-AB6D-F6840A828E08}" type="parTrans" cxnId="{5CDB466C-828F-3240-916B-1FB7DC5DCCDA}">
      <dgm:prSet/>
      <dgm:spPr/>
      <dgm:t>
        <a:bodyPr/>
        <a:lstStyle/>
        <a:p>
          <a:endParaRPr lang="en-US"/>
        </a:p>
      </dgm:t>
    </dgm:pt>
    <dgm:pt modelId="{FE50BA89-5B28-8048-91F7-5A41C6D713A6}" type="sibTrans" cxnId="{5CDB466C-828F-3240-916B-1FB7DC5DCCDA}">
      <dgm:prSet/>
      <dgm:spPr/>
      <dgm:t>
        <a:bodyPr/>
        <a:lstStyle/>
        <a:p>
          <a:endParaRPr lang="en-US"/>
        </a:p>
      </dgm:t>
    </dgm:pt>
    <dgm:pt modelId="{9E37AAF4-B889-BB4C-9B5F-6595B5A2A4D4}">
      <dgm:prSet phldrT="[Text]" custT="1"/>
      <dgm:spPr/>
      <dgm:t>
        <a:bodyPr/>
        <a:lstStyle/>
        <a:p>
          <a:r>
            <a:rPr lang="en-US" sz="1050" dirty="0"/>
            <a:t>Problem statement &amp; product position statement</a:t>
          </a:r>
        </a:p>
      </dgm:t>
    </dgm:pt>
    <dgm:pt modelId="{3DAC27ED-3A7F-604C-A3DE-514B84C7FB82}" type="parTrans" cxnId="{090B945C-0682-BC48-B646-F354C02637E8}">
      <dgm:prSet/>
      <dgm:spPr/>
      <dgm:t>
        <a:bodyPr/>
        <a:lstStyle/>
        <a:p>
          <a:endParaRPr lang="en-US"/>
        </a:p>
      </dgm:t>
    </dgm:pt>
    <dgm:pt modelId="{41185A2B-4C5C-5348-AF65-D2933A17E9DC}" type="sibTrans" cxnId="{090B945C-0682-BC48-B646-F354C02637E8}">
      <dgm:prSet/>
      <dgm:spPr/>
      <dgm:t>
        <a:bodyPr/>
        <a:lstStyle/>
        <a:p>
          <a:endParaRPr lang="en-US"/>
        </a:p>
      </dgm:t>
    </dgm:pt>
    <dgm:pt modelId="{446E6095-DE6D-A14C-B222-01F42491334F}">
      <dgm:prSet phldrT="[Text]" custT="1"/>
      <dgm:spPr/>
      <dgm:t>
        <a:bodyPr/>
        <a:lstStyle/>
        <a:p>
          <a:r>
            <a:rPr lang="en-US" sz="1100" dirty="0"/>
            <a:t>Use-case model</a:t>
          </a:r>
        </a:p>
      </dgm:t>
    </dgm:pt>
    <dgm:pt modelId="{197095A9-CDF2-774F-8551-6C8F09877948}" type="parTrans" cxnId="{53DB917E-049B-D74A-8A85-F18779ABF244}">
      <dgm:prSet/>
      <dgm:spPr/>
      <dgm:t>
        <a:bodyPr/>
        <a:lstStyle/>
        <a:p>
          <a:endParaRPr lang="en-US"/>
        </a:p>
      </dgm:t>
    </dgm:pt>
    <dgm:pt modelId="{469F9BBD-EFE1-FE45-99EB-0DDB6AA7588A}" type="sibTrans" cxnId="{53DB917E-049B-D74A-8A85-F18779ABF244}">
      <dgm:prSet/>
      <dgm:spPr/>
      <dgm:t>
        <a:bodyPr/>
        <a:lstStyle/>
        <a:p>
          <a:endParaRPr lang="en-US"/>
        </a:p>
      </dgm:t>
    </dgm:pt>
    <dgm:pt modelId="{DF0A3DEE-16A9-9E43-B1E5-3F58706E7063}" type="pres">
      <dgm:prSet presAssocID="{54FD42A3-C4BF-CD4C-A3EC-DB378177194F}" presName="Name0" presStyleCnt="0">
        <dgm:presLayoutVars>
          <dgm:dir/>
          <dgm:resizeHandles val="exact"/>
        </dgm:presLayoutVars>
      </dgm:prSet>
      <dgm:spPr/>
    </dgm:pt>
    <dgm:pt modelId="{2C40D0DE-A9CE-544F-9CCA-B7E610847F78}" type="pres">
      <dgm:prSet presAssocID="{9ADA1E68-C00B-7E48-859C-5D3B0E744CFF}" presName="composite" presStyleCnt="0"/>
      <dgm:spPr/>
    </dgm:pt>
    <dgm:pt modelId="{BA39C2F1-01A7-424A-92FE-754414394761}" type="pres">
      <dgm:prSet presAssocID="{9ADA1E68-C00B-7E48-859C-5D3B0E744CFF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44D1A3B-1B7B-304B-9EBC-59320DB6D3BB}" type="pres">
      <dgm:prSet presAssocID="{9ADA1E68-C00B-7E48-859C-5D3B0E744CFF}" presName="txNode" presStyleLbl="node1" presStyleIdx="0" presStyleCnt="5" custScaleX="102584" custScaleY="125502" custLinFactNeighborX="-7917" custLinFactNeighborY="59969">
        <dgm:presLayoutVars>
          <dgm:bulletEnabled val="1"/>
        </dgm:presLayoutVars>
      </dgm:prSet>
      <dgm:spPr/>
    </dgm:pt>
    <dgm:pt modelId="{6E6DDFCB-2212-1443-809D-9A75BAEA9F90}" type="pres">
      <dgm:prSet presAssocID="{CC8A3654-1A4A-204D-A15A-80509A925804}" presName="sibTrans" presStyleLbl="sibTrans2D1" presStyleIdx="0" presStyleCnt="4"/>
      <dgm:spPr/>
    </dgm:pt>
    <dgm:pt modelId="{CFC8558C-9CA9-DD41-8F23-0A6318DBDD75}" type="pres">
      <dgm:prSet presAssocID="{CC8A3654-1A4A-204D-A15A-80509A925804}" presName="connTx" presStyleLbl="sibTrans2D1" presStyleIdx="0" presStyleCnt="4"/>
      <dgm:spPr/>
    </dgm:pt>
    <dgm:pt modelId="{DEB24261-B7D9-9C47-91ED-1E64000CDD24}" type="pres">
      <dgm:prSet presAssocID="{D8D295E5-D92C-C74F-B22D-B2004F740F81}" presName="composite" presStyleCnt="0"/>
      <dgm:spPr/>
    </dgm:pt>
    <dgm:pt modelId="{1C8A7711-1CBC-A545-93E5-C07BDABE5226}" type="pres">
      <dgm:prSet presAssocID="{D8D295E5-D92C-C74F-B22D-B2004F740F81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E5685DF1-96A7-564D-A57D-32256FDDF9C8}" type="pres">
      <dgm:prSet presAssocID="{D8D295E5-D92C-C74F-B22D-B2004F740F81}" presName="txNode" presStyleLbl="node1" presStyleIdx="1" presStyleCnt="5" custScaleX="113432" custScaleY="129292" custLinFactNeighborX="-15734" custLinFactNeighborY="60596">
        <dgm:presLayoutVars>
          <dgm:bulletEnabled val="1"/>
        </dgm:presLayoutVars>
      </dgm:prSet>
      <dgm:spPr/>
    </dgm:pt>
    <dgm:pt modelId="{6636F181-C4AF-B246-A1B8-A78508DBDB4E}" type="pres">
      <dgm:prSet presAssocID="{219D0C30-105D-DB44-B709-10ABA4A83676}" presName="sibTrans" presStyleLbl="sibTrans2D1" presStyleIdx="1" presStyleCnt="4"/>
      <dgm:spPr/>
    </dgm:pt>
    <dgm:pt modelId="{52E3B293-0194-C449-A943-1CE752D78788}" type="pres">
      <dgm:prSet presAssocID="{219D0C30-105D-DB44-B709-10ABA4A83676}" presName="connTx" presStyleLbl="sibTrans2D1" presStyleIdx="1" presStyleCnt="4"/>
      <dgm:spPr/>
    </dgm:pt>
    <dgm:pt modelId="{B3D09198-3784-314B-892E-35F406EC9F2F}" type="pres">
      <dgm:prSet presAssocID="{206D4459-F99B-EF48-8A72-10B8C2E5CA06}" presName="composite" presStyleCnt="0"/>
      <dgm:spPr/>
    </dgm:pt>
    <dgm:pt modelId="{E3ED281D-7CED-FE44-8192-ABA4C4298335}" type="pres">
      <dgm:prSet presAssocID="{206D4459-F99B-EF48-8A72-10B8C2E5CA06}" presName="imagSh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FA6F704-74B1-364E-8EB9-CB92617E158B}" type="pres">
      <dgm:prSet presAssocID="{206D4459-F99B-EF48-8A72-10B8C2E5CA06}" presName="txNode" presStyleLbl="node1" presStyleIdx="2" presStyleCnt="5" custScaleY="132486" custLinFactNeighborX="-13777" custLinFactNeighborY="62105">
        <dgm:presLayoutVars>
          <dgm:bulletEnabled val="1"/>
        </dgm:presLayoutVars>
      </dgm:prSet>
      <dgm:spPr/>
    </dgm:pt>
    <dgm:pt modelId="{CF9A0CC8-4F18-5445-9B46-27ECBDBECE0F}" type="pres">
      <dgm:prSet presAssocID="{DAAF4B96-1FEB-4E49-9C65-D1D8B1C6ACED}" presName="sibTrans" presStyleLbl="sibTrans2D1" presStyleIdx="2" presStyleCnt="4"/>
      <dgm:spPr/>
    </dgm:pt>
    <dgm:pt modelId="{248A1FD2-BCF2-5B4D-81EA-B23980A1A948}" type="pres">
      <dgm:prSet presAssocID="{DAAF4B96-1FEB-4E49-9C65-D1D8B1C6ACED}" presName="connTx" presStyleLbl="sibTrans2D1" presStyleIdx="2" presStyleCnt="4"/>
      <dgm:spPr/>
    </dgm:pt>
    <dgm:pt modelId="{2DBFA4A7-0A10-2048-AC30-B6F32781ECFB}" type="pres">
      <dgm:prSet presAssocID="{F48FC9B9-8898-7E4E-92C9-5B6CBAD68928}" presName="composite" presStyleCnt="0"/>
      <dgm:spPr/>
    </dgm:pt>
    <dgm:pt modelId="{8BD72684-46C4-594A-A81C-90835A9A3E17}" type="pres">
      <dgm:prSet presAssocID="{F48FC9B9-8898-7E4E-92C9-5B6CBAD68928}" presName="imagSh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FEE4CE00-FB1D-A847-AF83-53F7EC75DA82}" type="pres">
      <dgm:prSet presAssocID="{F48FC9B9-8898-7E4E-92C9-5B6CBAD68928}" presName="txNode" presStyleLbl="node1" presStyleIdx="3" presStyleCnt="5" custScaleY="132486" custLinFactNeighborX="-14961" custLinFactNeighborY="59621">
        <dgm:presLayoutVars>
          <dgm:bulletEnabled val="1"/>
        </dgm:presLayoutVars>
      </dgm:prSet>
      <dgm:spPr/>
    </dgm:pt>
    <dgm:pt modelId="{FB0BC793-CD95-384B-8B42-E9ACC6DFA823}" type="pres">
      <dgm:prSet presAssocID="{64C78B1F-CB88-2446-904E-5E30193BCAB7}" presName="sibTrans" presStyleLbl="sibTrans2D1" presStyleIdx="3" presStyleCnt="4"/>
      <dgm:spPr/>
    </dgm:pt>
    <dgm:pt modelId="{C04E4C81-1D1A-6C49-862F-3444C9B14CB7}" type="pres">
      <dgm:prSet presAssocID="{64C78B1F-CB88-2446-904E-5E30193BCAB7}" presName="connTx" presStyleLbl="sibTrans2D1" presStyleIdx="3" presStyleCnt="4"/>
      <dgm:spPr/>
    </dgm:pt>
    <dgm:pt modelId="{2056250E-8417-7042-B610-F4D247F1659D}" type="pres">
      <dgm:prSet presAssocID="{8F054DDD-DEB5-744C-BA72-F0982AEA5540}" presName="composite" presStyleCnt="0"/>
      <dgm:spPr/>
    </dgm:pt>
    <dgm:pt modelId="{D3BF0B21-8A09-614D-B905-2CCF97D57F75}" type="pres">
      <dgm:prSet presAssocID="{8F054DDD-DEB5-744C-BA72-F0982AEA5540}" presName="imagSh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EF4F0EEE-1A09-514C-B2E7-9A721BA9ADEF}" type="pres">
      <dgm:prSet presAssocID="{8F054DDD-DEB5-744C-BA72-F0982AEA5540}" presName="txNode" presStyleLbl="node1" presStyleIdx="4" presStyleCnt="5" custScaleY="132486" custLinFactNeighborX="-14961" custLinFactNeighborY="59621">
        <dgm:presLayoutVars>
          <dgm:bulletEnabled val="1"/>
        </dgm:presLayoutVars>
      </dgm:prSet>
      <dgm:spPr/>
    </dgm:pt>
  </dgm:ptLst>
  <dgm:cxnLst>
    <dgm:cxn modelId="{3465C500-4A52-CE41-B525-F21AC4F5A0B5}" type="presOf" srcId="{4CFCE210-55CE-E14B-8AC3-E9CCF3B8D436}" destId="{9FA6F704-74B1-364E-8EB9-CB92617E158B}" srcOrd="0" destOrd="6" presId="urn:microsoft.com/office/officeart/2005/8/layout/hProcess10"/>
    <dgm:cxn modelId="{59E6550C-C321-2B46-B01E-A607C4E16383}" srcId="{54FD42A3-C4BF-CD4C-A3EC-DB378177194F}" destId="{8F054DDD-DEB5-744C-BA72-F0982AEA5540}" srcOrd="4" destOrd="0" parTransId="{CF323AB1-6FA9-E441-82E9-755077FC8057}" sibTransId="{A7D79CF6-8751-5F4D-9A85-36540ED11083}"/>
    <dgm:cxn modelId="{F3C5780D-97DE-A941-A229-983D9B56DAB2}" type="presOf" srcId="{8035F5B7-EFEA-4D44-AAE5-F9C84B176A97}" destId="{F44D1A3B-1B7B-304B-9EBC-59320DB6D3BB}" srcOrd="0" destOrd="4" presId="urn:microsoft.com/office/officeart/2005/8/layout/hProcess10"/>
    <dgm:cxn modelId="{7110F21C-E188-944D-95A9-0448A226A68C}" type="presOf" srcId="{64C78B1F-CB88-2446-904E-5E30193BCAB7}" destId="{C04E4C81-1D1A-6C49-862F-3444C9B14CB7}" srcOrd="1" destOrd="0" presId="urn:microsoft.com/office/officeart/2005/8/layout/hProcess10"/>
    <dgm:cxn modelId="{52A7B21D-443D-2241-AC8F-7D00C7C94011}" type="presOf" srcId="{FEBDDDFE-D34D-0C42-BD2C-6619BE5CB3CB}" destId="{FEE4CE00-FB1D-A847-AF83-53F7EC75DA82}" srcOrd="0" destOrd="1" presId="urn:microsoft.com/office/officeart/2005/8/layout/hProcess10"/>
    <dgm:cxn modelId="{B614571E-AA01-004C-8C10-FF0EC55FB89C}" type="presOf" srcId="{FD4C9EDD-BAD7-CE43-9C1A-9986A65E4FAF}" destId="{9FA6F704-74B1-364E-8EB9-CB92617E158B}" srcOrd="0" destOrd="1" presId="urn:microsoft.com/office/officeart/2005/8/layout/hProcess10"/>
    <dgm:cxn modelId="{957EA51E-292B-BC4E-A404-B17A74EF3C07}" type="presOf" srcId="{4B2DF939-A599-0147-9408-0E5857503FC2}" destId="{EF4F0EEE-1A09-514C-B2E7-9A721BA9ADEF}" srcOrd="0" destOrd="3" presId="urn:microsoft.com/office/officeart/2005/8/layout/hProcess10"/>
    <dgm:cxn modelId="{A09AF522-B9EF-1040-8005-A4FFE97F97CB}" type="presOf" srcId="{28266F2C-07D6-A146-B032-BF437F98B2E9}" destId="{9FA6F704-74B1-364E-8EB9-CB92617E158B}" srcOrd="0" destOrd="4" presId="urn:microsoft.com/office/officeart/2005/8/layout/hProcess10"/>
    <dgm:cxn modelId="{A3FD8623-FA96-0B41-81CC-69C11F2DC55F}" srcId="{206D4459-F99B-EF48-8A72-10B8C2E5CA06}" destId="{4CFCE210-55CE-E14B-8AC3-E9CCF3B8D436}" srcOrd="5" destOrd="0" parTransId="{4976455D-5337-7B42-9EED-70EF1BFB4F21}" sibTransId="{29D15EA2-9FD3-674E-869B-6B3CEDB3260B}"/>
    <dgm:cxn modelId="{F4FC2326-5DA4-314C-9967-B634E5784C32}" type="presOf" srcId="{EF4570F4-8B0C-4E47-A189-2D99FEE5360C}" destId="{FEE4CE00-FB1D-A847-AF83-53F7EC75DA82}" srcOrd="0" destOrd="2" presId="urn:microsoft.com/office/officeart/2005/8/layout/hProcess10"/>
    <dgm:cxn modelId="{5E9E9326-6FBC-C34A-B03F-87BAB3A8A710}" type="presOf" srcId="{70042254-4EDF-CF49-AE23-01CD860FF69C}" destId="{EF4F0EEE-1A09-514C-B2E7-9A721BA9ADEF}" srcOrd="0" destOrd="1" presId="urn:microsoft.com/office/officeart/2005/8/layout/hProcess10"/>
    <dgm:cxn modelId="{A35A8F27-545E-804B-B16A-6B301D78D3F2}" type="presOf" srcId="{9ADA1E68-C00B-7E48-859C-5D3B0E744CFF}" destId="{F44D1A3B-1B7B-304B-9EBC-59320DB6D3BB}" srcOrd="0" destOrd="0" presId="urn:microsoft.com/office/officeart/2005/8/layout/hProcess10"/>
    <dgm:cxn modelId="{C739CA27-D755-264F-AEFB-B9CDDBD3BEFF}" srcId="{F48FC9B9-8898-7E4E-92C9-5B6CBAD68928}" destId="{41AB8DF2-24FD-2848-9755-D34D8B09BE63}" srcOrd="3" destOrd="0" parTransId="{E52A57D6-3CAD-844C-9B36-19CD963B6DCD}" sibTransId="{1DF227DD-B654-2C41-A2F7-B6BC6D4CFA3F}"/>
    <dgm:cxn modelId="{13220F2A-F506-F74B-8CFD-D074A192F736}" type="presOf" srcId="{54FD42A3-C4BF-CD4C-A3EC-DB378177194F}" destId="{DF0A3DEE-16A9-9E43-B1E5-3F58706E7063}" srcOrd="0" destOrd="0" presId="urn:microsoft.com/office/officeart/2005/8/layout/hProcess10"/>
    <dgm:cxn modelId="{47A48D2A-8BC7-9F47-BA24-116EF7676F59}" srcId="{F48FC9B9-8898-7E4E-92C9-5B6CBAD68928}" destId="{EF4570F4-8B0C-4E47-A189-2D99FEE5360C}" srcOrd="1" destOrd="0" parTransId="{65349D1B-C92D-B34D-ABAC-10713FA3608D}" sibTransId="{82851D25-F6A7-454D-B1E1-8459BA704172}"/>
    <dgm:cxn modelId="{9BC98337-BA57-8C46-B692-94A7BA068577}" type="presOf" srcId="{DAAF4B96-1FEB-4E49-9C65-D1D8B1C6ACED}" destId="{248A1FD2-BCF2-5B4D-81EA-B23980A1A948}" srcOrd="1" destOrd="0" presId="urn:microsoft.com/office/officeart/2005/8/layout/hProcess10"/>
    <dgm:cxn modelId="{1F9B853A-7C85-9A46-9BED-97E6134D664F}" type="presOf" srcId="{41AB8DF2-24FD-2848-9755-D34D8B09BE63}" destId="{FEE4CE00-FB1D-A847-AF83-53F7EC75DA82}" srcOrd="0" destOrd="4" presId="urn:microsoft.com/office/officeart/2005/8/layout/hProcess10"/>
    <dgm:cxn modelId="{090B945C-0682-BC48-B646-F354C02637E8}" srcId="{9ADA1E68-C00B-7E48-859C-5D3B0E744CFF}" destId="{9E37AAF4-B889-BB4C-9B5F-6595B5A2A4D4}" srcOrd="1" destOrd="0" parTransId="{3DAC27ED-3A7F-604C-A3DE-514B84C7FB82}" sibTransId="{41185A2B-4C5C-5348-AF65-D2933A17E9DC}"/>
    <dgm:cxn modelId="{97EA3661-C653-784A-AD23-11CC8C42D86D}" type="presOf" srcId="{64C78B1F-CB88-2446-904E-5E30193BCAB7}" destId="{FB0BC793-CD95-384B-8B42-E9ACC6DFA823}" srcOrd="0" destOrd="0" presId="urn:microsoft.com/office/officeart/2005/8/layout/hProcess10"/>
    <dgm:cxn modelId="{59010A42-C3CE-DA40-8003-6B7423E369CA}" type="presOf" srcId="{D0451B41-5301-994F-A066-0E521028227F}" destId="{EF4F0EEE-1A09-514C-B2E7-9A721BA9ADEF}" srcOrd="0" destOrd="2" presId="urn:microsoft.com/office/officeart/2005/8/layout/hProcess10"/>
    <dgm:cxn modelId="{22548C49-7182-1B47-8C16-AA39801F8EAB}" type="presOf" srcId="{446E6095-DE6D-A14C-B222-01F42491334F}" destId="{9FA6F704-74B1-364E-8EB9-CB92617E158B}" srcOrd="0" destOrd="2" presId="urn:microsoft.com/office/officeart/2005/8/layout/hProcess10"/>
    <dgm:cxn modelId="{7E147B4B-22CC-BA40-9449-923E23EF1014}" srcId="{F48FC9B9-8898-7E4E-92C9-5B6CBAD68928}" destId="{FEBDDDFE-D34D-0C42-BD2C-6619BE5CB3CB}" srcOrd="0" destOrd="0" parTransId="{5CE12D35-7438-6A44-8D18-74955C7AA1C8}" sibTransId="{0904CD22-ACE2-EA4B-8572-9981B2399D8C}"/>
    <dgm:cxn modelId="{5CDB466C-828F-3240-916B-1FB7DC5DCCDA}" srcId="{D8D295E5-D92C-C74F-B22D-B2004F740F81}" destId="{6C10B435-A0C9-CB48-BAD5-33EFFACCA048}" srcOrd="1" destOrd="0" parTransId="{D06545EE-713C-7846-AB6D-F6840A828E08}" sibTransId="{FE50BA89-5B28-8048-91F7-5A41C6D713A6}"/>
    <dgm:cxn modelId="{C81E826D-C66D-8746-89A1-15F5F33EFD79}" srcId="{9ADA1E68-C00B-7E48-859C-5D3B0E744CFF}" destId="{77A2BE69-EC76-304A-8CA1-E9121678BAEA}" srcOrd="2" destOrd="0" parTransId="{73171EDC-064D-BB47-91A1-6F5ABEAE534E}" sibTransId="{9279F8E7-728E-6A4F-A64E-BA54C4DD5996}"/>
    <dgm:cxn modelId="{AF28F54F-5E88-154B-A586-B11D0AA696C0}" type="presOf" srcId="{062A30D6-DBC6-AE40-9BB6-BC2C9A49A9DD}" destId="{E5685DF1-96A7-564D-A57D-32256FDDF9C8}" srcOrd="0" destOrd="1" presId="urn:microsoft.com/office/officeart/2005/8/layout/hProcess10"/>
    <dgm:cxn modelId="{55548252-E684-7648-84AF-D07BA8810505}" srcId="{9ADA1E68-C00B-7E48-859C-5D3B0E744CFF}" destId="{1337C25E-1090-0C42-A603-CEEDC0B64738}" srcOrd="0" destOrd="0" parTransId="{DA1B3960-D73F-7B4A-8A4D-E5721113E6A7}" sibTransId="{F63AC235-ED11-384C-A19E-36E2636B6C23}"/>
    <dgm:cxn modelId="{F23B1A53-8DFA-B945-9E34-7EF72CDD4462}" srcId="{206D4459-F99B-EF48-8A72-10B8C2E5CA06}" destId="{FD4C9EDD-BAD7-CE43-9C1A-9986A65E4FAF}" srcOrd="0" destOrd="0" parTransId="{C95DFCEA-9E8A-BE46-8A86-3802FE0DC3CD}" sibTransId="{011BB2FF-A84D-D14D-8F30-51936D475563}"/>
    <dgm:cxn modelId="{E7066C73-C99C-3646-86FF-A46F9E426F6F}" srcId="{54FD42A3-C4BF-CD4C-A3EC-DB378177194F}" destId="{206D4459-F99B-EF48-8A72-10B8C2E5CA06}" srcOrd="2" destOrd="0" parTransId="{E8FE98B0-CA40-414B-93C8-9B5E8725B399}" sibTransId="{DAAF4B96-1FEB-4E49-9C65-D1D8B1C6ACED}"/>
    <dgm:cxn modelId="{DED80C74-5BA8-ED4F-8B5F-12AD2DBF385C}" srcId="{8F054DDD-DEB5-744C-BA72-F0982AEA5540}" destId="{D0451B41-5301-994F-A066-0E521028227F}" srcOrd="1" destOrd="0" parTransId="{C5E3E58E-4C11-C64E-9565-EFAFF2925ACE}" sibTransId="{8A1F9221-0691-AF48-B259-23A94F25882B}"/>
    <dgm:cxn modelId="{C7881254-3BEB-2248-8683-9BFEC177D771}" type="presOf" srcId="{77A2BE69-EC76-304A-8CA1-E9121678BAEA}" destId="{F44D1A3B-1B7B-304B-9EBC-59320DB6D3BB}" srcOrd="0" destOrd="3" presId="urn:microsoft.com/office/officeart/2005/8/layout/hProcess10"/>
    <dgm:cxn modelId="{4CB7BA75-1C4E-3F48-8258-B08AD1C994D0}" srcId="{8F054DDD-DEB5-744C-BA72-F0982AEA5540}" destId="{4B2DF939-A599-0147-9408-0E5857503FC2}" srcOrd="2" destOrd="0" parTransId="{74BCDAB4-4920-9248-A131-DAB237607AB8}" sibTransId="{7EDDB9B5-18A4-9446-B098-9FD70585C2BB}"/>
    <dgm:cxn modelId="{E3278179-D50A-E946-8BA3-B2A90B34695E}" srcId="{F48FC9B9-8898-7E4E-92C9-5B6CBAD68928}" destId="{45DB7C7F-65AA-CD45-86C2-70D558FAE186}" srcOrd="4" destOrd="0" parTransId="{5A47636B-7FC3-4143-8ACA-4FB7A330BD7E}" sibTransId="{FCB30859-5292-9A4F-BB43-0ECA3E004116}"/>
    <dgm:cxn modelId="{1307B25A-D0C4-5742-B450-A9A57BA70886}" type="presOf" srcId="{219D0C30-105D-DB44-B709-10ABA4A83676}" destId="{52E3B293-0194-C449-A943-1CE752D78788}" srcOrd="1" destOrd="0" presId="urn:microsoft.com/office/officeart/2005/8/layout/hProcess10"/>
    <dgm:cxn modelId="{E2CAF55A-9024-754F-9225-8A166D60F6F9}" srcId="{9ADA1E68-C00B-7E48-859C-5D3B0E744CFF}" destId="{8035F5B7-EFEA-4D44-AAE5-F9C84B176A97}" srcOrd="3" destOrd="0" parTransId="{3A1B5259-AD95-8A46-B450-BE57FEFC4F1D}" sibTransId="{A9886242-9FB9-AF43-96D7-1C15CB05E8D8}"/>
    <dgm:cxn modelId="{B45CDC7C-1759-684D-9004-89E97FD7A841}" type="presOf" srcId="{8F054DDD-DEB5-744C-BA72-F0982AEA5540}" destId="{EF4F0EEE-1A09-514C-B2E7-9A721BA9ADEF}" srcOrd="0" destOrd="0" presId="urn:microsoft.com/office/officeart/2005/8/layout/hProcess10"/>
    <dgm:cxn modelId="{53DB917E-049B-D74A-8A85-F18779ABF244}" srcId="{206D4459-F99B-EF48-8A72-10B8C2E5CA06}" destId="{446E6095-DE6D-A14C-B222-01F42491334F}" srcOrd="1" destOrd="0" parTransId="{197095A9-CDF2-774F-8551-6C8F09877948}" sibTransId="{469F9BBD-EFE1-FE45-99EB-0DDB6AA7588A}"/>
    <dgm:cxn modelId="{DAA13C7F-0679-604E-8DE5-869952E23C27}" type="presOf" srcId="{C9F16D09-372D-514A-9379-D80F61B2A218}" destId="{9FA6F704-74B1-364E-8EB9-CB92617E158B}" srcOrd="0" destOrd="3" presId="urn:microsoft.com/office/officeart/2005/8/layout/hProcess10"/>
    <dgm:cxn modelId="{52269289-45A1-3844-89A9-CB654874CE76}" type="presOf" srcId="{F8B25132-59DE-AB46-9504-A9E405F096AA}" destId="{9FA6F704-74B1-364E-8EB9-CB92617E158B}" srcOrd="0" destOrd="5" presId="urn:microsoft.com/office/officeart/2005/8/layout/hProcess10"/>
    <dgm:cxn modelId="{E7D67691-9EE1-8246-9760-503B0462BEAB}" type="presOf" srcId="{DAAF4B96-1FEB-4E49-9C65-D1D8B1C6ACED}" destId="{CF9A0CC8-4F18-5445-9B46-27ECBDBECE0F}" srcOrd="0" destOrd="0" presId="urn:microsoft.com/office/officeart/2005/8/layout/hProcess10"/>
    <dgm:cxn modelId="{694DE597-E3BF-6F49-8660-CCF4D8C75770}" type="presOf" srcId="{1337C25E-1090-0C42-A603-CEEDC0B64738}" destId="{F44D1A3B-1B7B-304B-9EBC-59320DB6D3BB}" srcOrd="0" destOrd="1" presId="urn:microsoft.com/office/officeart/2005/8/layout/hProcess10"/>
    <dgm:cxn modelId="{97EA0D98-0F09-DA46-BEB0-44F64DD91D30}" srcId="{D8D295E5-D92C-C74F-B22D-B2004F740F81}" destId="{062A30D6-DBC6-AE40-9BB6-BC2C9A49A9DD}" srcOrd="0" destOrd="0" parTransId="{9478919A-D6A1-C847-8A21-6DFE73577473}" sibTransId="{B814AC36-FB41-BA41-A4C9-8E50AB94811C}"/>
    <dgm:cxn modelId="{4DC1D2A1-E40B-194A-9DA6-9C8A98B9C177}" type="presOf" srcId="{6E5A0534-DD93-A343-9351-62F1B8ADB482}" destId="{FEE4CE00-FB1D-A847-AF83-53F7EC75DA82}" srcOrd="0" destOrd="3" presId="urn:microsoft.com/office/officeart/2005/8/layout/hProcess10"/>
    <dgm:cxn modelId="{4C502BA7-01AB-1343-BC24-24CB0E4C401C}" type="presOf" srcId="{45A8594F-0D6B-1840-B15F-F7BF39A86412}" destId="{E5685DF1-96A7-564D-A57D-32256FDDF9C8}" srcOrd="0" destOrd="3" presId="urn:microsoft.com/office/officeart/2005/8/layout/hProcess10"/>
    <dgm:cxn modelId="{2A0E22C1-CF7F-7F4C-A86D-E4444EAD43F0}" type="presOf" srcId="{CC8A3654-1A4A-204D-A15A-80509A925804}" destId="{CFC8558C-9CA9-DD41-8F23-0A6318DBDD75}" srcOrd="1" destOrd="0" presId="urn:microsoft.com/office/officeart/2005/8/layout/hProcess10"/>
    <dgm:cxn modelId="{7F39F7C3-9B21-4841-BE18-16F7E7DE8BDB}" type="presOf" srcId="{F48FC9B9-8898-7E4E-92C9-5B6CBAD68928}" destId="{FEE4CE00-FB1D-A847-AF83-53F7EC75DA82}" srcOrd="0" destOrd="0" presId="urn:microsoft.com/office/officeart/2005/8/layout/hProcess10"/>
    <dgm:cxn modelId="{9B9046C8-6F21-8344-A009-2B7D68098373}" srcId="{D8D295E5-D92C-C74F-B22D-B2004F740F81}" destId="{45A8594F-0D6B-1840-B15F-F7BF39A86412}" srcOrd="2" destOrd="0" parTransId="{1B988143-372E-AE4A-8633-DF9303B5C137}" sibTransId="{7F389208-273D-2149-8F1E-18C214198A36}"/>
    <dgm:cxn modelId="{7C63B7CA-4320-8349-A37B-25497913C5C6}" type="presOf" srcId="{9E37AAF4-B889-BB4C-9B5F-6595B5A2A4D4}" destId="{F44D1A3B-1B7B-304B-9EBC-59320DB6D3BB}" srcOrd="0" destOrd="2" presId="urn:microsoft.com/office/officeart/2005/8/layout/hProcess10"/>
    <dgm:cxn modelId="{320259CB-3B9D-7442-8C46-1261C824AB96}" srcId="{54FD42A3-C4BF-CD4C-A3EC-DB378177194F}" destId="{9ADA1E68-C00B-7E48-859C-5D3B0E744CFF}" srcOrd="0" destOrd="0" parTransId="{9FD28416-F9D8-4C43-97FB-ACEFAB4309E8}" sibTransId="{CC8A3654-1A4A-204D-A15A-80509A925804}"/>
    <dgm:cxn modelId="{53F8DECB-75C5-7B49-9D0B-9656820FD478}" srcId="{54FD42A3-C4BF-CD4C-A3EC-DB378177194F}" destId="{F48FC9B9-8898-7E4E-92C9-5B6CBAD68928}" srcOrd="3" destOrd="0" parTransId="{91E61C3B-C592-D14E-825D-3CEEB7C20A0C}" sibTransId="{64C78B1F-CB88-2446-904E-5E30193BCAB7}"/>
    <dgm:cxn modelId="{1D1587CD-A65B-E640-8106-27A796AB377D}" srcId="{206D4459-F99B-EF48-8A72-10B8C2E5CA06}" destId="{28266F2C-07D6-A146-B032-BF437F98B2E9}" srcOrd="3" destOrd="0" parTransId="{EA462EB7-644E-4F40-98F9-096285ABDD09}" sibTransId="{DB102A79-2821-2343-9F68-152E11AF5422}"/>
    <dgm:cxn modelId="{0C800FD0-099A-3844-B888-498B50991B69}" type="presOf" srcId="{CC8A3654-1A4A-204D-A15A-80509A925804}" destId="{6E6DDFCB-2212-1443-809D-9A75BAEA9F90}" srcOrd="0" destOrd="0" presId="urn:microsoft.com/office/officeart/2005/8/layout/hProcess10"/>
    <dgm:cxn modelId="{4B2B2ED2-C670-2A4F-A4D9-000935F3338D}" type="presOf" srcId="{45DB7C7F-65AA-CD45-86C2-70D558FAE186}" destId="{FEE4CE00-FB1D-A847-AF83-53F7EC75DA82}" srcOrd="0" destOrd="5" presId="urn:microsoft.com/office/officeart/2005/8/layout/hProcess10"/>
    <dgm:cxn modelId="{22C42DD6-8945-E24D-9882-3B650B54ED56}" srcId="{206D4459-F99B-EF48-8A72-10B8C2E5CA06}" destId="{C9F16D09-372D-514A-9379-D80F61B2A218}" srcOrd="2" destOrd="0" parTransId="{7069C08A-1650-724F-BAC7-39EBEB403356}" sibTransId="{46387D75-EDC4-0348-990E-161880562DA3}"/>
    <dgm:cxn modelId="{C92C48D7-8D2F-1346-A2AA-EA21B484BD8F}" type="presOf" srcId="{219D0C30-105D-DB44-B709-10ABA4A83676}" destId="{6636F181-C4AF-B246-A1B8-A78508DBDB4E}" srcOrd="0" destOrd="0" presId="urn:microsoft.com/office/officeart/2005/8/layout/hProcess10"/>
    <dgm:cxn modelId="{1C0081D7-BC7E-6B42-B893-08969C9D65E2}" srcId="{54FD42A3-C4BF-CD4C-A3EC-DB378177194F}" destId="{D8D295E5-D92C-C74F-B22D-B2004F740F81}" srcOrd="1" destOrd="0" parTransId="{3B63C944-DF65-2043-A3BC-60D43338D296}" sibTransId="{219D0C30-105D-DB44-B709-10ABA4A83676}"/>
    <dgm:cxn modelId="{44DD03E2-0BB8-E542-825C-9222F47ED9AA}" type="presOf" srcId="{206D4459-F99B-EF48-8A72-10B8C2E5CA06}" destId="{9FA6F704-74B1-364E-8EB9-CB92617E158B}" srcOrd="0" destOrd="0" presId="urn:microsoft.com/office/officeart/2005/8/layout/hProcess10"/>
    <dgm:cxn modelId="{46D148E2-3F5E-414F-8094-74A6E7A14F3C}" srcId="{F48FC9B9-8898-7E4E-92C9-5B6CBAD68928}" destId="{6E5A0534-DD93-A343-9351-62F1B8ADB482}" srcOrd="2" destOrd="0" parTransId="{5ED8CDAB-B6F2-A348-B25B-DE998B2BB918}" sibTransId="{B39D5A70-2C7C-BB46-9ACF-AA8F2DD379FD}"/>
    <dgm:cxn modelId="{A06532E6-9227-DF4F-931B-84DEA99B3204}" type="presOf" srcId="{D8D295E5-D92C-C74F-B22D-B2004F740F81}" destId="{E5685DF1-96A7-564D-A57D-32256FDDF9C8}" srcOrd="0" destOrd="0" presId="urn:microsoft.com/office/officeart/2005/8/layout/hProcess10"/>
    <dgm:cxn modelId="{DD6F05F4-B116-A648-8BBD-A72D01D37BE1}" srcId="{8F054DDD-DEB5-744C-BA72-F0982AEA5540}" destId="{70042254-4EDF-CF49-AE23-01CD860FF69C}" srcOrd="0" destOrd="0" parTransId="{16D9AD35-9BCD-0A49-BE9F-A73043B831B2}" sibTransId="{4D8E20CE-ADBF-1642-B194-795E187A7069}"/>
    <dgm:cxn modelId="{0991EFF5-155E-6844-AFBC-B1D38D35211D}" srcId="{206D4459-F99B-EF48-8A72-10B8C2E5CA06}" destId="{F8B25132-59DE-AB46-9504-A9E405F096AA}" srcOrd="4" destOrd="0" parTransId="{E9F2DA2F-16CF-DE41-A0E3-0E3146479734}" sibTransId="{90654D12-F57E-954C-A42D-D88E6E8833CC}"/>
    <dgm:cxn modelId="{178F97F7-3DDB-1A47-8AB7-8A16B88B9013}" type="presOf" srcId="{6C10B435-A0C9-CB48-BAD5-33EFFACCA048}" destId="{E5685DF1-96A7-564D-A57D-32256FDDF9C8}" srcOrd="0" destOrd="2" presId="urn:microsoft.com/office/officeart/2005/8/layout/hProcess10"/>
    <dgm:cxn modelId="{8235086B-1260-454F-8757-D8F7ECDF8AE7}" type="presParOf" srcId="{DF0A3DEE-16A9-9E43-B1E5-3F58706E7063}" destId="{2C40D0DE-A9CE-544F-9CCA-B7E610847F78}" srcOrd="0" destOrd="0" presId="urn:microsoft.com/office/officeart/2005/8/layout/hProcess10"/>
    <dgm:cxn modelId="{3A0DFE2E-5D71-F14D-B5EB-ECA92E1F0A6D}" type="presParOf" srcId="{2C40D0DE-A9CE-544F-9CCA-B7E610847F78}" destId="{BA39C2F1-01A7-424A-92FE-754414394761}" srcOrd="0" destOrd="0" presId="urn:microsoft.com/office/officeart/2005/8/layout/hProcess10"/>
    <dgm:cxn modelId="{590034B7-6922-A14F-B0A3-BF6447EAD8A5}" type="presParOf" srcId="{2C40D0DE-A9CE-544F-9CCA-B7E610847F78}" destId="{F44D1A3B-1B7B-304B-9EBC-59320DB6D3BB}" srcOrd="1" destOrd="0" presId="urn:microsoft.com/office/officeart/2005/8/layout/hProcess10"/>
    <dgm:cxn modelId="{B409C1BC-71CA-D047-94C7-EEE42A4B53DB}" type="presParOf" srcId="{DF0A3DEE-16A9-9E43-B1E5-3F58706E7063}" destId="{6E6DDFCB-2212-1443-809D-9A75BAEA9F90}" srcOrd="1" destOrd="0" presId="urn:microsoft.com/office/officeart/2005/8/layout/hProcess10"/>
    <dgm:cxn modelId="{3763272F-B190-0A48-B71D-A6187CF775AF}" type="presParOf" srcId="{6E6DDFCB-2212-1443-809D-9A75BAEA9F90}" destId="{CFC8558C-9CA9-DD41-8F23-0A6318DBDD75}" srcOrd="0" destOrd="0" presId="urn:microsoft.com/office/officeart/2005/8/layout/hProcess10"/>
    <dgm:cxn modelId="{26DC7861-FA83-EA41-A9C0-7C39351DF905}" type="presParOf" srcId="{DF0A3DEE-16A9-9E43-B1E5-3F58706E7063}" destId="{DEB24261-B7D9-9C47-91ED-1E64000CDD24}" srcOrd="2" destOrd="0" presId="urn:microsoft.com/office/officeart/2005/8/layout/hProcess10"/>
    <dgm:cxn modelId="{FD0E641A-9598-0444-9E2B-861D7DB65AA1}" type="presParOf" srcId="{DEB24261-B7D9-9C47-91ED-1E64000CDD24}" destId="{1C8A7711-1CBC-A545-93E5-C07BDABE5226}" srcOrd="0" destOrd="0" presId="urn:microsoft.com/office/officeart/2005/8/layout/hProcess10"/>
    <dgm:cxn modelId="{EABE1649-8727-3140-8FF0-660F4C962CC0}" type="presParOf" srcId="{DEB24261-B7D9-9C47-91ED-1E64000CDD24}" destId="{E5685DF1-96A7-564D-A57D-32256FDDF9C8}" srcOrd="1" destOrd="0" presId="urn:microsoft.com/office/officeart/2005/8/layout/hProcess10"/>
    <dgm:cxn modelId="{1DB08647-D462-E848-9157-0E6F4CE6E19E}" type="presParOf" srcId="{DF0A3DEE-16A9-9E43-B1E5-3F58706E7063}" destId="{6636F181-C4AF-B246-A1B8-A78508DBDB4E}" srcOrd="3" destOrd="0" presId="urn:microsoft.com/office/officeart/2005/8/layout/hProcess10"/>
    <dgm:cxn modelId="{98A3BA43-10B1-0542-8747-5C73A3B60932}" type="presParOf" srcId="{6636F181-C4AF-B246-A1B8-A78508DBDB4E}" destId="{52E3B293-0194-C449-A943-1CE752D78788}" srcOrd="0" destOrd="0" presId="urn:microsoft.com/office/officeart/2005/8/layout/hProcess10"/>
    <dgm:cxn modelId="{A82F2B00-CB63-5948-A279-414B8F0BCF63}" type="presParOf" srcId="{DF0A3DEE-16A9-9E43-B1E5-3F58706E7063}" destId="{B3D09198-3784-314B-892E-35F406EC9F2F}" srcOrd="4" destOrd="0" presId="urn:microsoft.com/office/officeart/2005/8/layout/hProcess10"/>
    <dgm:cxn modelId="{153AAE48-55D2-7E44-B299-5371E8B17F1C}" type="presParOf" srcId="{B3D09198-3784-314B-892E-35F406EC9F2F}" destId="{E3ED281D-7CED-FE44-8192-ABA4C4298335}" srcOrd="0" destOrd="0" presId="urn:microsoft.com/office/officeart/2005/8/layout/hProcess10"/>
    <dgm:cxn modelId="{ACFD1885-F92A-7743-89B4-B7E19712EA23}" type="presParOf" srcId="{B3D09198-3784-314B-892E-35F406EC9F2F}" destId="{9FA6F704-74B1-364E-8EB9-CB92617E158B}" srcOrd="1" destOrd="0" presId="urn:microsoft.com/office/officeart/2005/8/layout/hProcess10"/>
    <dgm:cxn modelId="{C98598B3-84E8-BB42-BE19-9A5988F4D3C5}" type="presParOf" srcId="{DF0A3DEE-16A9-9E43-B1E5-3F58706E7063}" destId="{CF9A0CC8-4F18-5445-9B46-27ECBDBECE0F}" srcOrd="5" destOrd="0" presId="urn:microsoft.com/office/officeart/2005/8/layout/hProcess10"/>
    <dgm:cxn modelId="{623064C8-B307-394B-B21F-66DB2F4CEEDA}" type="presParOf" srcId="{CF9A0CC8-4F18-5445-9B46-27ECBDBECE0F}" destId="{248A1FD2-BCF2-5B4D-81EA-B23980A1A948}" srcOrd="0" destOrd="0" presId="urn:microsoft.com/office/officeart/2005/8/layout/hProcess10"/>
    <dgm:cxn modelId="{37A28E45-04BC-3B48-9659-8610D0B3E8BF}" type="presParOf" srcId="{DF0A3DEE-16A9-9E43-B1E5-3F58706E7063}" destId="{2DBFA4A7-0A10-2048-AC30-B6F32781ECFB}" srcOrd="6" destOrd="0" presId="urn:microsoft.com/office/officeart/2005/8/layout/hProcess10"/>
    <dgm:cxn modelId="{FD062775-1FA1-AE46-9041-10A44BFE90D1}" type="presParOf" srcId="{2DBFA4A7-0A10-2048-AC30-B6F32781ECFB}" destId="{8BD72684-46C4-594A-A81C-90835A9A3E17}" srcOrd="0" destOrd="0" presId="urn:microsoft.com/office/officeart/2005/8/layout/hProcess10"/>
    <dgm:cxn modelId="{CBAC232D-13C8-AC46-8AD5-93CC15BA8DDB}" type="presParOf" srcId="{2DBFA4A7-0A10-2048-AC30-B6F32781ECFB}" destId="{FEE4CE00-FB1D-A847-AF83-53F7EC75DA82}" srcOrd="1" destOrd="0" presId="urn:microsoft.com/office/officeart/2005/8/layout/hProcess10"/>
    <dgm:cxn modelId="{50E18A21-4054-514A-BD10-7673D9578748}" type="presParOf" srcId="{DF0A3DEE-16A9-9E43-B1E5-3F58706E7063}" destId="{FB0BC793-CD95-384B-8B42-E9ACC6DFA823}" srcOrd="7" destOrd="0" presId="urn:microsoft.com/office/officeart/2005/8/layout/hProcess10"/>
    <dgm:cxn modelId="{DB3CA566-1A81-1341-B8EB-F706A88B97BA}" type="presParOf" srcId="{FB0BC793-CD95-384B-8B42-E9ACC6DFA823}" destId="{C04E4C81-1D1A-6C49-862F-3444C9B14CB7}" srcOrd="0" destOrd="0" presId="urn:microsoft.com/office/officeart/2005/8/layout/hProcess10"/>
    <dgm:cxn modelId="{3B415CD3-6AC2-3145-B99F-31D8901138C2}" type="presParOf" srcId="{DF0A3DEE-16A9-9E43-B1E5-3F58706E7063}" destId="{2056250E-8417-7042-B610-F4D247F1659D}" srcOrd="8" destOrd="0" presId="urn:microsoft.com/office/officeart/2005/8/layout/hProcess10"/>
    <dgm:cxn modelId="{A99C28F7-A484-454B-83B8-282CCA48FDF5}" type="presParOf" srcId="{2056250E-8417-7042-B610-F4D247F1659D}" destId="{D3BF0B21-8A09-614D-B905-2CCF97D57F75}" srcOrd="0" destOrd="0" presId="urn:microsoft.com/office/officeart/2005/8/layout/hProcess10"/>
    <dgm:cxn modelId="{D664B94A-24E1-4544-BAB1-BA1C90020F7A}" type="presParOf" srcId="{2056250E-8417-7042-B610-F4D247F1659D}" destId="{EF4F0EEE-1A09-514C-B2E7-9A721BA9ADE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9C2F1-01A7-424A-92FE-754414394761}">
      <dsp:nvSpPr>
        <dsp:cNvPr id="0" name=""/>
        <dsp:cNvSpPr/>
      </dsp:nvSpPr>
      <dsp:spPr>
        <a:xfrm>
          <a:off x="5948" y="11877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D1A3B-1B7B-304B-9EBC-59320DB6D3BB}">
      <dsp:nvSpPr>
        <dsp:cNvPr id="0" name=""/>
        <dsp:cNvSpPr/>
      </dsp:nvSpPr>
      <dsp:spPr>
        <a:xfrm>
          <a:off x="96977" y="2568207"/>
          <a:ext cx="1320795" cy="1615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Content: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Overview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Problem statement &amp; product position statement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Scope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Objective</a:t>
          </a:r>
        </a:p>
      </dsp:txBody>
      <dsp:txXfrm>
        <a:off x="135662" y="2606892"/>
        <a:ext cx="1243425" cy="1538500"/>
      </dsp:txXfrm>
    </dsp:sp>
    <dsp:sp modelId="{6E6DDFCB-2212-1443-809D-9A75BAEA9F90}">
      <dsp:nvSpPr>
        <dsp:cNvPr id="0" name=""/>
        <dsp:cNvSpPr/>
      </dsp:nvSpPr>
      <dsp:spPr>
        <a:xfrm rot="21579164">
          <a:off x="1547300" y="1670614"/>
          <a:ext cx="253832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47301" y="1732720"/>
        <a:ext cx="177682" cy="185624"/>
      </dsp:txXfrm>
    </dsp:sp>
    <dsp:sp modelId="{1C8A7711-1CBC-A545-93E5-C07BDABE5226}">
      <dsp:nvSpPr>
        <dsp:cNvPr id="0" name=""/>
        <dsp:cNvSpPr/>
      </dsp:nvSpPr>
      <dsp:spPr>
        <a:xfrm>
          <a:off x="2018697" y="11755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85DF1-96A7-564D-A57D-32256FDDF9C8}">
      <dsp:nvSpPr>
        <dsp:cNvPr id="0" name=""/>
        <dsp:cNvSpPr/>
      </dsp:nvSpPr>
      <dsp:spPr>
        <a:xfrm>
          <a:off x="1939245" y="2539682"/>
          <a:ext cx="1460466" cy="1664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Organizational structure &amp; </a:t>
          </a:r>
          <a:r>
            <a:rPr lang="en-US" sz="1400" kern="1200" dirty="0">
              <a:solidFill>
                <a:schemeClr val="bg1"/>
              </a:solidFill>
            </a:rPr>
            <a:t>responsibilities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Risk Management</a:t>
          </a:r>
        </a:p>
      </dsp:txBody>
      <dsp:txXfrm>
        <a:off x="1982021" y="2582458"/>
        <a:ext cx="1374914" cy="1579116"/>
      </dsp:txXfrm>
    </dsp:sp>
    <dsp:sp modelId="{6636F181-C4AF-B246-A1B8-A78508DBDB4E}">
      <dsp:nvSpPr>
        <dsp:cNvPr id="0" name=""/>
        <dsp:cNvSpPr/>
      </dsp:nvSpPr>
      <dsp:spPr>
        <a:xfrm rot="21583029">
          <a:off x="3584492" y="1659385"/>
          <a:ext cx="278273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84493" y="1721466"/>
        <a:ext cx="194791" cy="185624"/>
      </dsp:txXfrm>
    </dsp:sp>
    <dsp:sp modelId="{E3ED281D-7CED-FE44-8192-ABA4C4298335}">
      <dsp:nvSpPr>
        <dsp:cNvPr id="0" name=""/>
        <dsp:cNvSpPr/>
      </dsp:nvSpPr>
      <dsp:spPr>
        <a:xfrm>
          <a:off x="4101282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6F704-74B1-364E-8EB9-CB92617E158B}">
      <dsp:nvSpPr>
        <dsp:cNvPr id="0" name=""/>
        <dsp:cNvSpPr/>
      </dsp:nvSpPr>
      <dsp:spPr>
        <a:xfrm>
          <a:off x="4133497" y="2528268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 Content: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Architecture goals &amp; constraint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Non-requirements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Use-case model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Logical view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Class diagram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UI Prototype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171207" y="2565978"/>
        <a:ext cx="1212105" cy="1630371"/>
      </dsp:txXfrm>
    </dsp:sp>
    <dsp:sp modelId="{CF9A0CC8-4F18-5445-9B46-27ECBDBECE0F}">
      <dsp:nvSpPr>
        <dsp:cNvPr id="0" name=""/>
        <dsp:cNvSpPr/>
      </dsp:nvSpPr>
      <dsp:spPr>
        <a:xfrm>
          <a:off x="5636814" y="1654343"/>
          <a:ext cx="24800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636814" y="1716218"/>
        <a:ext cx="173604" cy="185624"/>
      </dsp:txXfrm>
    </dsp:sp>
    <dsp:sp modelId="{8BD72684-46C4-594A-A81C-90835A9A3E17}">
      <dsp:nvSpPr>
        <dsp:cNvPr id="0" name=""/>
        <dsp:cNvSpPr/>
      </dsp:nvSpPr>
      <dsp:spPr>
        <a:xfrm>
          <a:off x="6097396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4CE00-FB1D-A847-AF83-53F7EC75DA82}">
      <dsp:nvSpPr>
        <dsp:cNvPr id="0" name=""/>
        <dsp:cNvSpPr/>
      </dsp:nvSpPr>
      <dsp:spPr>
        <a:xfrm>
          <a:off x="6114367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r>
            <a:rPr lang="en-US" sz="1600" kern="1200" dirty="0"/>
            <a:t>Content: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functions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environment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Roles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cases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Summary &amp; Conclude</a:t>
          </a:r>
        </a:p>
      </dsp:txBody>
      <dsp:txXfrm>
        <a:off x="6152077" y="2533996"/>
        <a:ext cx="1212105" cy="1630371"/>
      </dsp:txXfrm>
    </dsp:sp>
    <dsp:sp modelId="{FB0BC793-CD95-384B-8B42-E9ACC6DFA823}">
      <dsp:nvSpPr>
        <dsp:cNvPr id="0" name=""/>
        <dsp:cNvSpPr/>
      </dsp:nvSpPr>
      <dsp:spPr>
        <a:xfrm>
          <a:off x="7632928" y="1654343"/>
          <a:ext cx="24800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32928" y="1716218"/>
        <a:ext cx="173604" cy="185624"/>
      </dsp:txXfrm>
    </dsp:sp>
    <dsp:sp modelId="{D3BF0B21-8A09-614D-B905-2CCF97D57F75}">
      <dsp:nvSpPr>
        <dsp:cNvPr id="0" name=""/>
        <dsp:cNvSpPr/>
      </dsp:nvSpPr>
      <dsp:spPr>
        <a:xfrm>
          <a:off x="8093511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F0EEE-1A09-514C-B2E7-9A721BA9ADEF}">
      <dsp:nvSpPr>
        <dsp:cNvPr id="0" name=""/>
        <dsp:cNvSpPr/>
      </dsp:nvSpPr>
      <dsp:spPr>
        <a:xfrm>
          <a:off x="8110481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Order products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Checking order details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8148191" y="2533996"/>
        <a:ext cx="1212105" cy="1630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9C2F1-01A7-424A-92FE-754414394761}">
      <dsp:nvSpPr>
        <dsp:cNvPr id="0" name=""/>
        <dsp:cNvSpPr/>
      </dsp:nvSpPr>
      <dsp:spPr>
        <a:xfrm>
          <a:off x="5948" y="11877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D1A3B-1B7B-304B-9EBC-59320DB6D3BB}">
      <dsp:nvSpPr>
        <dsp:cNvPr id="0" name=""/>
        <dsp:cNvSpPr/>
      </dsp:nvSpPr>
      <dsp:spPr>
        <a:xfrm>
          <a:off x="96977" y="2568207"/>
          <a:ext cx="1320795" cy="161587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Content: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chemeClr val="tx1"/>
              </a:solidFill>
            </a:rPr>
            <a:t>Overview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chemeClr val="tx1"/>
              </a:solidFill>
            </a:rPr>
            <a:t>Problem statement &amp; product position statement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chemeClr val="tx1"/>
              </a:solidFill>
            </a:rPr>
            <a:t>Scope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chemeClr val="tx1"/>
              </a:solidFill>
            </a:rPr>
            <a:t>Objective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>
        <a:off x="135662" y="2606892"/>
        <a:ext cx="1243425" cy="1538500"/>
      </dsp:txXfrm>
    </dsp:sp>
    <dsp:sp modelId="{6E6DDFCB-2212-1443-809D-9A75BAEA9F90}">
      <dsp:nvSpPr>
        <dsp:cNvPr id="0" name=""/>
        <dsp:cNvSpPr/>
      </dsp:nvSpPr>
      <dsp:spPr>
        <a:xfrm rot="21579164">
          <a:off x="1547300" y="1670614"/>
          <a:ext cx="253832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47301" y="1732720"/>
        <a:ext cx="177682" cy="185624"/>
      </dsp:txXfrm>
    </dsp:sp>
    <dsp:sp modelId="{1C8A7711-1CBC-A545-93E5-C07BDABE5226}">
      <dsp:nvSpPr>
        <dsp:cNvPr id="0" name=""/>
        <dsp:cNvSpPr/>
      </dsp:nvSpPr>
      <dsp:spPr>
        <a:xfrm>
          <a:off x="2018697" y="11755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85DF1-96A7-564D-A57D-32256FDDF9C8}">
      <dsp:nvSpPr>
        <dsp:cNvPr id="0" name=""/>
        <dsp:cNvSpPr/>
      </dsp:nvSpPr>
      <dsp:spPr>
        <a:xfrm>
          <a:off x="1939245" y="2539682"/>
          <a:ext cx="1460466" cy="1664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Organizational structure &amp; </a:t>
          </a:r>
          <a:r>
            <a:rPr lang="en-US" sz="1400" kern="1200" dirty="0">
              <a:solidFill>
                <a:schemeClr val="bg1"/>
              </a:solidFill>
            </a:rPr>
            <a:t>responsibilities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Risk Management</a:t>
          </a:r>
        </a:p>
      </dsp:txBody>
      <dsp:txXfrm>
        <a:off x="1982021" y="2582458"/>
        <a:ext cx="1374914" cy="1579116"/>
      </dsp:txXfrm>
    </dsp:sp>
    <dsp:sp modelId="{6636F181-C4AF-B246-A1B8-A78508DBDB4E}">
      <dsp:nvSpPr>
        <dsp:cNvPr id="0" name=""/>
        <dsp:cNvSpPr/>
      </dsp:nvSpPr>
      <dsp:spPr>
        <a:xfrm rot="21583029">
          <a:off x="3584492" y="1659385"/>
          <a:ext cx="278273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84493" y="1721466"/>
        <a:ext cx="194791" cy="185624"/>
      </dsp:txXfrm>
    </dsp:sp>
    <dsp:sp modelId="{E3ED281D-7CED-FE44-8192-ABA4C4298335}">
      <dsp:nvSpPr>
        <dsp:cNvPr id="0" name=""/>
        <dsp:cNvSpPr/>
      </dsp:nvSpPr>
      <dsp:spPr>
        <a:xfrm>
          <a:off x="4101282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6F704-74B1-364E-8EB9-CB92617E158B}">
      <dsp:nvSpPr>
        <dsp:cNvPr id="0" name=""/>
        <dsp:cNvSpPr/>
      </dsp:nvSpPr>
      <dsp:spPr>
        <a:xfrm>
          <a:off x="4133497" y="2528268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Content: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Architecture goals &amp; constraint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Non-requirements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Use-case model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Logical view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Class diagram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UI Prototype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171207" y="2565978"/>
        <a:ext cx="1212105" cy="1630371"/>
      </dsp:txXfrm>
    </dsp:sp>
    <dsp:sp modelId="{CF9A0CC8-4F18-5445-9B46-27ECBDBECE0F}">
      <dsp:nvSpPr>
        <dsp:cNvPr id="0" name=""/>
        <dsp:cNvSpPr/>
      </dsp:nvSpPr>
      <dsp:spPr>
        <a:xfrm>
          <a:off x="5636814" y="1654343"/>
          <a:ext cx="24800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636814" y="1716218"/>
        <a:ext cx="173604" cy="185624"/>
      </dsp:txXfrm>
    </dsp:sp>
    <dsp:sp modelId="{8BD72684-46C4-594A-A81C-90835A9A3E17}">
      <dsp:nvSpPr>
        <dsp:cNvPr id="0" name=""/>
        <dsp:cNvSpPr/>
      </dsp:nvSpPr>
      <dsp:spPr>
        <a:xfrm>
          <a:off x="6097396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4CE00-FB1D-A847-AF83-53F7EC75DA82}">
      <dsp:nvSpPr>
        <dsp:cNvPr id="0" name=""/>
        <dsp:cNvSpPr/>
      </dsp:nvSpPr>
      <dsp:spPr>
        <a:xfrm>
          <a:off x="6114367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r>
            <a:rPr lang="en-US" sz="1600" kern="1200" dirty="0"/>
            <a:t>Content: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functions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environment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Roles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cases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Summary &amp; Conclude</a:t>
          </a:r>
        </a:p>
      </dsp:txBody>
      <dsp:txXfrm>
        <a:off x="6152077" y="2533996"/>
        <a:ext cx="1212105" cy="1630371"/>
      </dsp:txXfrm>
    </dsp:sp>
    <dsp:sp modelId="{FB0BC793-CD95-384B-8B42-E9ACC6DFA823}">
      <dsp:nvSpPr>
        <dsp:cNvPr id="0" name=""/>
        <dsp:cNvSpPr/>
      </dsp:nvSpPr>
      <dsp:spPr>
        <a:xfrm>
          <a:off x="7632928" y="1654343"/>
          <a:ext cx="24800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32928" y="1716218"/>
        <a:ext cx="173604" cy="185624"/>
      </dsp:txXfrm>
    </dsp:sp>
    <dsp:sp modelId="{D3BF0B21-8A09-614D-B905-2CCF97D57F75}">
      <dsp:nvSpPr>
        <dsp:cNvPr id="0" name=""/>
        <dsp:cNvSpPr/>
      </dsp:nvSpPr>
      <dsp:spPr>
        <a:xfrm>
          <a:off x="8093511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F0EEE-1A09-514C-B2E7-9A721BA9ADEF}">
      <dsp:nvSpPr>
        <dsp:cNvPr id="0" name=""/>
        <dsp:cNvSpPr/>
      </dsp:nvSpPr>
      <dsp:spPr>
        <a:xfrm>
          <a:off x="8110481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Order products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Checking order details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8148191" y="2533996"/>
        <a:ext cx="1212105" cy="1630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9C2F1-01A7-424A-92FE-754414394761}">
      <dsp:nvSpPr>
        <dsp:cNvPr id="0" name=""/>
        <dsp:cNvSpPr/>
      </dsp:nvSpPr>
      <dsp:spPr>
        <a:xfrm>
          <a:off x="5948" y="11877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D1A3B-1B7B-304B-9EBC-59320DB6D3BB}">
      <dsp:nvSpPr>
        <dsp:cNvPr id="0" name=""/>
        <dsp:cNvSpPr/>
      </dsp:nvSpPr>
      <dsp:spPr>
        <a:xfrm>
          <a:off x="96977" y="2568207"/>
          <a:ext cx="1320795" cy="1615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Content: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Overview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Problem statement &amp; product position statement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Scope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Objective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>
        <a:off x="135662" y="2606892"/>
        <a:ext cx="1243425" cy="1538500"/>
      </dsp:txXfrm>
    </dsp:sp>
    <dsp:sp modelId="{6E6DDFCB-2212-1443-809D-9A75BAEA9F90}">
      <dsp:nvSpPr>
        <dsp:cNvPr id="0" name=""/>
        <dsp:cNvSpPr/>
      </dsp:nvSpPr>
      <dsp:spPr>
        <a:xfrm rot="21579164">
          <a:off x="1547300" y="1670614"/>
          <a:ext cx="253832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47301" y="1732720"/>
        <a:ext cx="177682" cy="185624"/>
      </dsp:txXfrm>
    </dsp:sp>
    <dsp:sp modelId="{1C8A7711-1CBC-A545-93E5-C07BDABE5226}">
      <dsp:nvSpPr>
        <dsp:cNvPr id="0" name=""/>
        <dsp:cNvSpPr/>
      </dsp:nvSpPr>
      <dsp:spPr>
        <a:xfrm>
          <a:off x="2018697" y="11755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85DF1-96A7-564D-A57D-32256FDDF9C8}">
      <dsp:nvSpPr>
        <dsp:cNvPr id="0" name=""/>
        <dsp:cNvSpPr/>
      </dsp:nvSpPr>
      <dsp:spPr>
        <a:xfrm>
          <a:off x="1939245" y="2539682"/>
          <a:ext cx="1460466" cy="166466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Organizational structure &amp; responsibilities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Schedule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Risk Management</a:t>
          </a:r>
        </a:p>
      </dsp:txBody>
      <dsp:txXfrm>
        <a:off x="1982021" y="2582458"/>
        <a:ext cx="1374914" cy="1579116"/>
      </dsp:txXfrm>
    </dsp:sp>
    <dsp:sp modelId="{6636F181-C4AF-B246-A1B8-A78508DBDB4E}">
      <dsp:nvSpPr>
        <dsp:cNvPr id="0" name=""/>
        <dsp:cNvSpPr/>
      </dsp:nvSpPr>
      <dsp:spPr>
        <a:xfrm rot="21441859">
          <a:off x="3584346" y="1615774"/>
          <a:ext cx="27856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84390" y="1679570"/>
        <a:ext cx="194996" cy="185624"/>
      </dsp:txXfrm>
    </dsp:sp>
    <dsp:sp modelId="{E3ED281D-7CED-FE44-8192-ABA4C4298335}">
      <dsp:nvSpPr>
        <dsp:cNvPr id="0" name=""/>
        <dsp:cNvSpPr/>
      </dsp:nvSpPr>
      <dsp:spPr>
        <a:xfrm>
          <a:off x="4101282" y="1079679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6F704-74B1-364E-8EB9-CB92617E158B}">
      <dsp:nvSpPr>
        <dsp:cNvPr id="0" name=""/>
        <dsp:cNvSpPr/>
      </dsp:nvSpPr>
      <dsp:spPr>
        <a:xfrm>
          <a:off x="4154522" y="2451229"/>
          <a:ext cx="1287525" cy="2048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 Content: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Architecture goals &amp; constraint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User-case model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Logical view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Class diagram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UI Prototype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192232" y="2488939"/>
        <a:ext cx="1212105" cy="1972724"/>
      </dsp:txXfrm>
    </dsp:sp>
    <dsp:sp modelId="{CF9A0CC8-4F18-5445-9B46-27ECBDBECE0F}">
      <dsp:nvSpPr>
        <dsp:cNvPr id="0" name=""/>
        <dsp:cNvSpPr/>
      </dsp:nvSpPr>
      <dsp:spPr>
        <a:xfrm rot="147312">
          <a:off x="5636700" y="1612308"/>
          <a:ext cx="248233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636734" y="1672588"/>
        <a:ext cx="173763" cy="185624"/>
      </dsp:txXfrm>
    </dsp:sp>
    <dsp:sp modelId="{8BD72684-46C4-594A-A81C-90835A9A3E17}">
      <dsp:nvSpPr>
        <dsp:cNvPr id="0" name=""/>
        <dsp:cNvSpPr/>
      </dsp:nvSpPr>
      <dsp:spPr>
        <a:xfrm>
          <a:off x="6097396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4CE00-FB1D-A847-AF83-53F7EC75DA82}">
      <dsp:nvSpPr>
        <dsp:cNvPr id="0" name=""/>
        <dsp:cNvSpPr/>
      </dsp:nvSpPr>
      <dsp:spPr>
        <a:xfrm>
          <a:off x="6114367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r>
            <a:rPr lang="en-US" sz="1600" kern="1200" dirty="0"/>
            <a:t>Content: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functions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environment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Roles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cases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Summary &amp; Conclude</a:t>
          </a:r>
        </a:p>
      </dsp:txBody>
      <dsp:txXfrm>
        <a:off x="6152077" y="2533996"/>
        <a:ext cx="1212105" cy="1630371"/>
      </dsp:txXfrm>
    </dsp:sp>
    <dsp:sp modelId="{FB0BC793-CD95-384B-8B42-E9ACC6DFA823}">
      <dsp:nvSpPr>
        <dsp:cNvPr id="0" name=""/>
        <dsp:cNvSpPr/>
      </dsp:nvSpPr>
      <dsp:spPr>
        <a:xfrm>
          <a:off x="7632928" y="1654343"/>
          <a:ext cx="24800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32928" y="1716218"/>
        <a:ext cx="173604" cy="185624"/>
      </dsp:txXfrm>
    </dsp:sp>
    <dsp:sp modelId="{D3BF0B21-8A09-614D-B905-2CCF97D57F75}">
      <dsp:nvSpPr>
        <dsp:cNvPr id="0" name=""/>
        <dsp:cNvSpPr/>
      </dsp:nvSpPr>
      <dsp:spPr>
        <a:xfrm>
          <a:off x="8093511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F0EEE-1A09-514C-B2E7-9A721BA9ADEF}">
      <dsp:nvSpPr>
        <dsp:cNvPr id="0" name=""/>
        <dsp:cNvSpPr/>
      </dsp:nvSpPr>
      <dsp:spPr>
        <a:xfrm>
          <a:off x="8110481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Order products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Checking order details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8148191" y="2533996"/>
        <a:ext cx="1212105" cy="1630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5BDB9-862F-7D4A-AEDD-B0B8BE34AA19}">
      <dsp:nvSpPr>
        <dsp:cNvPr id="0" name=""/>
        <dsp:cNvSpPr/>
      </dsp:nvSpPr>
      <dsp:spPr>
        <a:xfrm>
          <a:off x="7030699" y="1541738"/>
          <a:ext cx="190904" cy="2392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2671"/>
              </a:lnTo>
              <a:lnTo>
                <a:pt x="190904" y="23926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A9F6FE-D9A2-48AD-8405-3C6A4493D0D0}">
      <dsp:nvSpPr>
        <dsp:cNvPr id="0" name=""/>
        <dsp:cNvSpPr/>
      </dsp:nvSpPr>
      <dsp:spPr>
        <a:xfrm>
          <a:off x="7030699" y="1541738"/>
          <a:ext cx="190904" cy="1489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056"/>
              </a:lnTo>
              <a:lnTo>
                <a:pt x="190904" y="14890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9B29B-EA45-4E73-B677-C3DC18EB49C5}">
      <dsp:nvSpPr>
        <dsp:cNvPr id="0" name=""/>
        <dsp:cNvSpPr/>
      </dsp:nvSpPr>
      <dsp:spPr>
        <a:xfrm>
          <a:off x="7030699" y="1541738"/>
          <a:ext cx="190904" cy="585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440"/>
              </a:lnTo>
              <a:lnTo>
                <a:pt x="190904" y="58544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3F78BC-5384-4509-9CDE-11BC8B4026BC}">
      <dsp:nvSpPr>
        <dsp:cNvPr id="0" name=""/>
        <dsp:cNvSpPr/>
      </dsp:nvSpPr>
      <dsp:spPr>
        <a:xfrm>
          <a:off x="4350563" y="676074"/>
          <a:ext cx="3189214" cy="2293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681"/>
              </a:lnTo>
              <a:lnTo>
                <a:pt x="3189214" y="95681"/>
              </a:lnTo>
              <a:lnTo>
                <a:pt x="3189214" y="2293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65373B-47C1-4DFB-9A99-36344B16C15E}">
      <dsp:nvSpPr>
        <dsp:cNvPr id="0" name=""/>
        <dsp:cNvSpPr/>
      </dsp:nvSpPr>
      <dsp:spPr>
        <a:xfrm>
          <a:off x="5490735" y="1541738"/>
          <a:ext cx="130184" cy="583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487"/>
              </a:lnTo>
              <a:lnTo>
                <a:pt x="130184" y="5834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97D46-084A-476A-942A-71554320DF77}">
      <dsp:nvSpPr>
        <dsp:cNvPr id="0" name=""/>
        <dsp:cNvSpPr/>
      </dsp:nvSpPr>
      <dsp:spPr>
        <a:xfrm>
          <a:off x="5490735" y="1541738"/>
          <a:ext cx="105862" cy="1428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8933"/>
              </a:lnTo>
              <a:lnTo>
                <a:pt x="105862" y="142893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B573A-DA3F-4A30-86DF-A789147B4A6D}">
      <dsp:nvSpPr>
        <dsp:cNvPr id="0" name=""/>
        <dsp:cNvSpPr/>
      </dsp:nvSpPr>
      <dsp:spPr>
        <a:xfrm>
          <a:off x="4350563" y="676074"/>
          <a:ext cx="1649250" cy="2293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681"/>
              </a:lnTo>
              <a:lnTo>
                <a:pt x="1649250" y="95681"/>
              </a:lnTo>
              <a:lnTo>
                <a:pt x="1649250" y="2293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FF49D-AF82-B743-AAD1-C8E924FFC600}">
      <dsp:nvSpPr>
        <dsp:cNvPr id="0" name=""/>
        <dsp:cNvSpPr/>
      </dsp:nvSpPr>
      <dsp:spPr>
        <a:xfrm>
          <a:off x="3838443" y="1541738"/>
          <a:ext cx="190904" cy="2392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2671"/>
              </a:lnTo>
              <a:lnTo>
                <a:pt x="190904" y="23926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B5FD2-3FCF-46D7-8C29-1E221ABF3C1D}">
      <dsp:nvSpPr>
        <dsp:cNvPr id="0" name=""/>
        <dsp:cNvSpPr/>
      </dsp:nvSpPr>
      <dsp:spPr>
        <a:xfrm>
          <a:off x="3838443" y="1541738"/>
          <a:ext cx="190904" cy="1489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056"/>
              </a:lnTo>
              <a:lnTo>
                <a:pt x="190904" y="14890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B200F0-4552-4AFB-8C2E-D36D7A51BF81}">
      <dsp:nvSpPr>
        <dsp:cNvPr id="0" name=""/>
        <dsp:cNvSpPr/>
      </dsp:nvSpPr>
      <dsp:spPr>
        <a:xfrm>
          <a:off x="3838443" y="1541738"/>
          <a:ext cx="116973" cy="588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8858"/>
              </a:lnTo>
              <a:lnTo>
                <a:pt x="116973" y="58885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D4BD1-5982-4E24-AD2F-92F5B7557FE5}">
      <dsp:nvSpPr>
        <dsp:cNvPr id="0" name=""/>
        <dsp:cNvSpPr/>
      </dsp:nvSpPr>
      <dsp:spPr>
        <a:xfrm>
          <a:off x="4301802" y="676074"/>
          <a:ext cx="91440" cy="229314"/>
        </a:xfrm>
        <a:custGeom>
          <a:avLst/>
          <a:gdLst/>
          <a:ahLst/>
          <a:cxnLst/>
          <a:rect l="0" t="0" r="0" b="0"/>
          <a:pathLst>
            <a:path>
              <a:moveTo>
                <a:pt x="48761" y="0"/>
              </a:moveTo>
              <a:lnTo>
                <a:pt x="48761" y="95681"/>
              </a:lnTo>
              <a:lnTo>
                <a:pt x="45720" y="95681"/>
              </a:lnTo>
              <a:lnTo>
                <a:pt x="45720" y="2293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86C9F-2C05-D648-A7BF-7CC9E704ED4D}">
      <dsp:nvSpPr>
        <dsp:cNvPr id="0" name=""/>
        <dsp:cNvSpPr/>
      </dsp:nvSpPr>
      <dsp:spPr>
        <a:xfrm>
          <a:off x="2298479" y="1541738"/>
          <a:ext cx="190904" cy="1489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056"/>
              </a:lnTo>
              <a:lnTo>
                <a:pt x="190904" y="14890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775B7-2B20-497A-ABC3-66443EAEC503}">
      <dsp:nvSpPr>
        <dsp:cNvPr id="0" name=""/>
        <dsp:cNvSpPr/>
      </dsp:nvSpPr>
      <dsp:spPr>
        <a:xfrm>
          <a:off x="2298479" y="1541738"/>
          <a:ext cx="190904" cy="585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440"/>
              </a:lnTo>
              <a:lnTo>
                <a:pt x="190904" y="58544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6AC64-4921-4508-89F5-906D8C31D3F8}">
      <dsp:nvSpPr>
        <dsp:cNvPr id="0" name=""/>
        <dsp:cNvSpPr/>
      </dsp:nvSpPr>
      <dsp:spPr>
        <a:xfrm>
          <a:off x="2807558" y="676074"/>
          <a:ext cx="1543005" cy="229314"/>
        </a:xfrm>
        <a:custGeom>
          <a:avLst/>
          <a:gdLst/>
          <a:ahLst/>
          <a:cxnLst/>
          <a:rect l="0" t="0" r="0" b="0"/>
          <a:pathLst>
            <a:path>
              <a:moveTo>
                <a:pt x="1543005" y="0"/>
              </a:moveTo>
              <a:lnTo>
                <a:pt x="1543005" y="95681"/>
              </a:lnTo>
              <a:lnTo>
                <a:pt x="0" y="95681"/>
              </a:lnTo>
              <a:lnTo>
                <a:pt x="0" y="2293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47539-6009-8040-8ED8-4CBC78F25906}">
      <dsp:nvSpPr>
        <dsp:cNvPr id="0" name=""/>
        <dsp:cNvSpPr/>
      </dsp:nvSpPr>
      <dsp:spPr>
        <a:xfrm>
          <a:off x="758515" y="1541738"/>
          <a:ext cx="190904" cy="3296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6286"/>
              </a:lnTo>
              <a:lnTo>
                <a:pt x="190904" y="329628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53D8C-176B-E24A-B0BB-D5DC7999A2BF}">
      <dsp:nvSpPr>
        <dsp:cNvPr id="0" name=""/>
        <dsp:cNvSpPr/>
      </dsp:nvSpPr>
      <dsp:spPr>
        <a:xfrm>
          <a:off x="758515" y="1541738"/>
          <a:ext cx="190904" cy="2392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2671"/>
              </a:lnTo>
              <a:lnTo>
                <a:pt x="190904" y="23926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6C2A-AD30-4F73-AC65-948BDAD60454}">
      <dsp:nvSpPr>
        <dsp:cNvPr id="0" name=""/>
        <dsp:cNvSpPr/>
      </dsp:nvSpPr>
      <dsp:spPr>
        <a:xfrm>
          <a:off x="758515" y="1541738"/>
          <a:ext cx="190904" cy="1489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056"/>
              </a:lnTo>
              <a:lnTo>
                <a:pt x="190904" y="14890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C4A199-6B6D-4579-AE2F-5D2006C693E0}">
      <dsp:nvSpPr>
        <dsp:cNvPr id="0" name=""/>
        <dsp:cNvSpPr/>
      </dsp:nvSpPr>
      <dsp:spPr>
        <a:xfrm>
          <a:off x="758515" y="1541738"/>
          <a:ext cx="190904" cy="585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440"/>
              </a:lnTo>
              <a:lnTo>
                <a:pt x="190904" y="58544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25FC8-1613-400D-A2AE-F12D6A250A15}">
      <dsp:nvSpPr>
        <dsp:cNvPr id="0" name=""/>
        <dsp:cNvSpPr/>
      </dsp:nvSpPr>
      <dsp:spPr>
        <a:xfrm>
          <a:off x="1267594" y="676074"/>
          <a:ext cx="3082969" cy="229314"/>
        </a:xfrm>
        <a:custGeom>
          <a:avLst/>
          <a:gdLst/>
          <a:ahLst/>
          <a:cxnLst/>
          <a:rect l="0" t="0" r="0" b="0"/>
          <a:pathLst>
            <a:path>
              <a:moveTo>
                <a:pt x="3082969" y="0"/>
              </a:moveTo>
              <a:lnTo>
                <a:pt x="3082969" y="95681"/>
              </a:lnTo>
              <a:lnTo>
                <a:pt x="0" y="95681"/>
              </a:lnTo>
              <a:lnTo>
                <a:pt x="0" y="2293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AC025-4850-4064-B0F8-EE483081AFE9}">
      <dsp:nvSpPr>
        <dsp:cNvPr id="0" name=""/>
        <dsp:cNvSpPr/>
      </dsp:nvSpPr>
      <dsp:spPr>
        <a:xfrm>
          <a:off x="3372120" y="39726"/>
          <a:ext cx="1956886" cy="636348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Project Manager: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Trần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Trọng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Phúc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372120" y="39726"/>
        <a:ext cx="1956886" cy="636348"/>
      </dsp:txXfrm>
    </dsp:sp>
    <dsp:sp modelId="{2C8DA449-6A39-4427-BD10-384E53D11287}">
      <dsp:nvSpPr>
        <dsp:cNvPr id="0" name=""/>
        <dsp:cNvSpPr/>
      </dsp:nvSpPr>
      <dsp:spPr>
        <a:xfrm>
          <a:off x="631245" y="905389"/>
          <a:ext cx="1272697" cy="636348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Developer</a:t>
          </a:r>
        </a:p>
      </dsp:txBody>
      <dsp:txXfrm>
        <a:off x="631245" y="905389"/>
        <a:ext cx="1272697" cy="636348"/>
      </dsp:txXfrm>
    </dsp:sp>
    <dsp:sp modelId="{7C2E1BFA-FCF4-444D-A2A0-D62F77D55C86}">
      <dsp:nvSpPr>
        <dsp:cNvPr id="0" name=""/>
        <dsp:cNvSpPr/>
      </dsp:nvSpPr>
      <dsp:spPr>
        <a:xfrm>
          <a:off x="949420" y="1809004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Trần</a:t>
          </a:r>
          <a:r>
            <a:rPr lang="en-US" sz="1000" kern="1200" dirty="0"/>
            <a:t> </a:t>
          </a:r>
          <a:r>
            <a:rPr lang="en-US" sz="1000" kern="1200" dirty="0" err="1"/>
            <a:t>Trọng</a:t>
          </a:r>
          <a:r>
            <a:rPr lang="en-US" sz="1000" kern="1200" dirty="0"/>
            <a:t> </a:t>
          </a:r>
          <a:r>
            <a:rPr lang="en-US" sz="1000" kern="1200" dirty="0" err="1"/>
            <a:t>Phúc</a:t>
          </a:r>
          <a:endParaRPr lang="en-US" sz="1000" kern="1200" dirty="0"/>
        </a:p>
      </dsp:txBody>
      <dsp:txXfrm>
        <a:off x="949420" y="1809004"/>
        <a:ext cx="1272697" cy="636348"/>
      </dsp:txXfrm>
    </dsp:sp>
    <dsp:sp modelId="{15998717-661C-4862-82CE-9BF4B7A6FEDA}">
      <dsp:nvSpPr>
        <dsp:cNvPr id="0" name=""/>
        <dsp:cNvSpPr/>
      </dsp:nvSpPr>
      <dsp:spPr>
        <a:xfrm>
          <a:off x="949420" y="2712619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Trình</a:t>
          </a:r>
          <a:r>
            <a:rPr lang="en-US" sz="1000" kern="1200" dirty="0"/>
            <a:t> </a:t>
          </a:r>
          <a:r>
            <a:rPr lang="en-US" sz="1000" kern="1200" dirty="0" err="1"/>
            <a:t>Đại</a:t>
          </a:r>
          <a:r>
            <a:rPr lang="en-US" sz="1000" kern="1200" dirty="0"/>
            <a:t> </a:t>
          </a:r>
          <a:r>
            <a:rPr lang="en-US" sz="1000" kern="1200" dirty="0" err="1"/>
            <a:t>Phúc</a:t>
          </a:r>
          <a:endParaRPr lang="en-US" sz="1000" kern="1200" dirty="0"/>
        </a:p>
      </dsp:txBody>
      <dsp:txXfrm>
        <a:off x="949420" y="2712619"/>
        <a:ext cx="1272697" cy="636348"/>
      </dsp:txXfrm>
    </dsp:sp>
    <dsp:sp modelId="{A002ADE8-CAF1-8842-BF33-6CDDBC2D75CF}">
      <dsp:nvSpPr>
        <dsp:cNvPr id="0" name=""/>
        <dsp:cNvSpPr/>
      </dsp:nvSpPr>
      <dsp:spPr>
        <a:xfrm>
          <a:off x="949420" y="3616234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Trần</a:t>
          </a:r>
          <a:r>
            <a:rPr lang="en-US" sz="1000" kern="1200" dirty="0"/>
            <a:t> Minh </a:t>
          </a:r>
          <a:r>
            <a:rPr lang="en-US" sz="1000" kern="1200" dirty="0" err="1"/>
            <a:t>Nhựt</a:t>
          </a:r>
          <a:endParaRPr lang="en-US" sz="1000" kern="1200" dirty="0"/>
        </a:p>
      </dsp:txBody>
      <dsp:txXfrm>
        <a:off x="949420" y="3616234"/>
        <a:ext cx="1272697" cy="636348"/>
      </dsp:txXfrm>
    </dsp:sp>
    <dsp:sp modelId="{C6686F25-EC90-A54B-B015-7A9BBC4FE438}">
      <dsp:nvSpPr>
        <dsp:cNvPr id="0" name=""/>
        <dsp:cNvSpPr/>
      </dsp:nvSpPr>
      <dsp:spPr>
        <a:xfrm>
          <a:off x="949420" y="4519850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Nguyễn</a:t>
          </a:r>
          <a:r>
            <a:rPr lang="en-US" sz="1000" kern="1200" dirty="0"/>
            <a:t> Anh </a:t>
          </a:r>
          <a:r>
            <a:rPr lang="en-US" sz="1000" kern="1200" dirty="0" err="1"/>
            <a:t>Huy</a:t>
          </a:r>
          <a:endParaRPr lang="en-US" sz="1000" kern="1200" dirty="0"/>
        </a:p>
      </dsp:txBody>
      <dsp:txXfrm>
        <a:off x="949420" y="4519850"/>
        <a:ext cx="1272697" cy="636348"/>
      </dsp:txXfrm>
    </dsp:sp>
    <dsp:sp modelId="{FCB4F10E-495A-4EA3-AB8F-87418CE8D986}">
      <dsp:nvSpPr>
        <dsp:cNvPr id="0" name=""/>
        <dsp:cNvSpPr/>
      </dsp:nvSpPr>
      <dsp:spPr>
        <a:xfrm>
          <a:off x="2171209" y="905389"/>
          <a:ext cx="1272697" cy="636348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Business Analyst</a:t>
          </a:r>
          <a:r>
            <a:rPr lang="en-US" sz="1600" kern="1200" dirty="0"/>
            <a:t> </a:t>
          </a:r>
        </a:p>
      </dsp:txBody>
      <dsp:txXfrm>
        <a:off x="2171209" y="905389"/>
        <a:ext cx="1272697" cy="636348"/>
      </dsp:txXfrm>
    </dsp:sp>
    <dsp:sp modelId="{ED440C32-EF7F-4FF1-BF9E-35C5B8D033E0}">
      <dsp:nvSpPr>
        <dsp:cNvPr id="0" name=""/>
        <dsp:cNvSpPr/>
      </dsp:nvSpPr>
      <dsp:spPr>
        <a:xfrm>
          <a:off x="2489383" y="1809004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Trần</a:t>
          </a:r>
          <a:r>
            <a:rPr lang="en-US" sz="1000" kern="1200" dirty="0"/>
            <a:t> </a:t>
          </a:r>
          <a:r>
            <a:rPr lang="en-US" sz="1000" kern="1200" dirty="0" err="1"/>
            <a:t>Hải</a:t>
          </a:r>
          <a:r>
            <a:rPr lang="en-US" sz="1000" kern="1200" dirty="0"/>
            <a:t> </a:t>
          </a:r>
          <a:r>
            <a:rPr lang="en-US" sz="1000" kern="1200" dirty="0" err="1"/>
            <a:t>Phong</a:t>
          </a:r>
          <a:endParaRPr lang="en-US" sz="1000" kern="1200" dirty="0"/>
        </a:p>
      </dsp:txBody>
      <dsp:txXfrm>
        <a:off x="2489383" y="1809004"/>
        <a:ext cx="1272697" cy="636348"/>
      </dsp:txXfrm>
    </dsp:sp>
    <dsp:sp modelId="{CFA9D448-C4B4-9146-8FFB-C6BDCC94CB6A}">
      <dsp:nvSpPr>
        <dsp:cNvPr id="0" name=""/>
        <dsp:cNvSpPr/>
      </dsp:nvSpPr>
      <dsp:spPr>
        <a:xfrm>
          <a:off x="2489383" y="2712619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Nguyễn</a:t>
          </a:r>
          <a:r>
            <a:rPr lang="en-US" sz="1000" kern="1200" dirty="0"/>
            <a:t> Anh </a:t>
          </a:r>
          <a:r>
            <a:rPr lang="en-US" sz="1000" kern="1200" dirty="0" err="1"/>
            <a:t>Huy</a:t>
          </a:r>
          <a:endParaRPr lang="en-US" sz="1000" kern="1200" dirty="0"/>
        </a:p>
      </dsp:txBody>
      <dsp:txXfrm>
        <a:off x="2489383" y="2712619"/>
        <a:ext cx="1272697" cy="636348"/>
      </dsp:txXfrm>
    </dsp:sp>
    <dsp:sp modelId="{C6E6A924-81D4-49B3-B84A-085270A87EA7}">
      <dsp:nvSpPr>
        <dsp:cNvPr id="0" name=""/>
        <dsp:cNvSpPr/>
      </dsp:nvSpPr>
      <dsp:spPr>
        <a:xfrm>
          <a:off x="3711173" y="905389"/>
          <a:ext cx="1272697" cy="636348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Tester</a:t>
          </a:r>
          <a:r>
            <a:rPr lang="en-US" sz="900" kern="1200" dirty="0">
              <a:solidFill>
                <a:schemeClr val="tx1"/>
              </a:solidFill>
            </a:rPr>
            <a:t> </a:t>
          </a:r>
        </a:p>
      </dsp:txBody>
      <dsp:txXfrm>
        <a:off x="3711173" y="905389"/>
        <a:ext cx="1272697" cy="636348"/>
      </dsp:txXfrm>
    </dsp:sp>
    <dsp:sp modelId="{C6203110-48B1-432F-BED9-F6E97E43F0FE}">
      <dsp:nvSpPr>
        <dsp:cNvPr id="0" name=""/>
        <dsp:cNvSpPr/>
      </dsp:nvSpPr>
      <dsp:spPr>
        <a:xfrm>
          <a:off x="3955416" y="1812421"/>
          <a:ext cx="1385025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Trần</a:t>
          </a:r>
          <a:r>
            <a:rPr lang="en-US" sz="1000" kern="1200" dirty="0"/>
            <a:t> Minh </a:t>
          </a:r>
          <a:r>
            <a:rPr lang="en-US" sz="1000" kern="1200" dirty="0" err="1"/>
            <a:t>Nhựt</a:t>
          </a:r>
          <a:endParaRPr lang="en-US" sz="1000" kern="1200" dirty="0"/>
        </a:p>
      </dsp:txBody>
      <dsp:txXfrm>
        <a:off x="3955416" y="1812421"/>
        <a:ext cx="1385025" cy="636348"/>
      </dsp:txXfrm>
    </dsp:sp>
    <dsp:sp modelId="{0DAE5E65-BEB1-4578-84A7-843B8E7BAAA1}">
      <dsp:nvSpPr>
        <dsp:cNvPr id="0" name=""/>
        <dsp:cNvSpPr/>
      </dsp:nvSpPr>
      <dsp:spPr>
        <a:xfrm>
          <a:off x="4029347" y="2712619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000" kern="1200" dirty="0">
              <a:latin typeface="+mj-lt"/>
            </a:rPr>
            <a:t>Trình Đại Phúc</a:t>
          </a:r>
        </a:p>
      </dsp:txBody>
      <dsp:txXfrm>
        <a:off x="4029347" y="2712619"/>
        <a:ext cx="1272697" cy="636348"/>
      </dsp:txXfrm>
    </dsp:sp>
    <dsp:sp modelId="{4DA48D86-4967-C44F-BA07-555F8287C626}">
      <dsp:nvSpPr>
        <dsp:cNvPr id="0" name=""/>
        <dsp:cNvSpPr/>
      </dsp:nvSpPr>
      <dsp:spPr>
        <a:xfrm>
          <a:off x="4029347" y="3616234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000" kern="1200" dirty="0">
              <a:latin typeface="+mj-lt"/>
            </a:rPr>
            <a:t>Trần Hải Phong</a:t>
          </a:r>
        </a:p>
      </dsp:txBody>
      <dsp:txXfrm>
        <a:off x="4029347" y="3616234"/>
        <a:ext cx="1272697" cy="636348"/>
      </dsp:txXfrm>
    </dsp:sp>
    <dsp:sp modelId="{3E908E3F-6306-4AD8-81FA-B725440E5BB7}">
      <dsp:nvSpPr>
        <dsp:cNvPr id="0" name=""/>
        <dsp:cNvSpPr/>
      </dsp:nvSpPr>
      <dsp:spPr>
        <a:xfrm>
          <a:off x="5363465" y="905389"/>
          <a:ext cx="1272697" cy="636348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Designer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5363465" y="905389"/>
        <a:ext cx="1272697" cy="636348"/>
      </dsp:txXfrm>
    </dsp:sp>
    <dsp:sp modelId="{EB5E090B-4280-4461-BD17-BFD7A8F91091}">
      <dsp:nvSpPr>
        <dsp:cNvPr id="0" name=""/>
        <dsp:cNvSpPr/>
      </dsp:nvSpPr>
      <dsp:spPr>
        <a:xfrm>
          <a:off x="5596598" y="2652497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Trần</a:t>
          </a:r>
          <a:r>
            <a:rPr lang="en-US" sz="1000" kern="1200" dirty="0"/>
            <a:t> </a:t>
          </a:r>
          <a:r>
            <a:rPr lang="en-US" sz="1000" kern="1200" dirty="0" err="1"/>
            <a:t>Hải</a:t>
          </a:r>
          <a:r>
            <a:rPr lang="en-US" sz="1000" kern="1200" dirty="0"/>
            <a:t> </a:t>
          </a:r>
          <a:r>
            <a:rPr lang="en-US" sz="1000" kern="1200" dirty="0" err="1"/>
            <a:t>Phong</a:t>
          </a:r>
          <a:endParaRPr lang="en-US" sz="1000" kern="1200" dirty="0"/>
        </a:p>
      </dsp:txBody>
      <dsp:txXfrm>
        <a:off x="5596598" y="2652497"/>
        <a:ext cx="1272697" cy="636348"/>
      </dsp:txXfrm>
    </dsp:sp>
    <dsp:sp modelId="{9C8FC3AF-053E-41A0-9D9E-5BE3A2D697E9}">
      <dsp:nvSpPr>
        <dsp:cNvPr id="0" name=""/>
        <dsp:cNvSpPr/>
      </dsp:nvSpPr>
      <dsp:spPr>
        <a:xfrm>
          <a:off x="5620919" y="1807050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Nguyễn</a:t>
          </a:r>
          <a:r>
            <a:rPr lang="en-US" sz="1000" kern="1200" dirty="0"/>
            <a:t> Anh </a:t>
          </a:r>
          <a:r>
            <a:rPr lang="en-US" sz="1000" kern="1200" dirty="0" err="1"/>
            <a:t>Huy</a:t>
          </a:r>
          <a:endParaRPr lang="vi-VN" sz="1000" kern="1200" dirty="0"/>
        </a:p>
      </dsp:txBody>
      <dsp:txXfrm>
        <a:off x="5620919" y="1807050"/>
        <a:ext cx="1272697" cy="636348"/>
      </dsp:txXfrm>
    </dsp:sp>
    <dsp:sp modelId="{82E6C2F8-924F-44D5-B9CB-BE4A1870DD8D}">
      <dsp:nvSpPr>
        <dsp:cNvPr id="0" name=""/>
        <dsp:cNvSpPr/>
      </dsp:nvSpPr>
      <dsp:spPr>
        <a:xfrm>
          <a:off x="6903429" y="905389"/>
          <a:ext cx="1272697" cy="636348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User</a:t>
          </a:r>
          <a:endParaRPr lang="vi-VN" sz="1600" kern="1200" dirty="0">
            <a:solidFill>
              <a:schemeClr val="tx1"/>
            </a:solidFill>
          </a:endParaRPr>
        </a:p>
      </dsp:txBody>
      <dsp:txXfrm>
        <a:off x="6903429" y="905389"/>
        <a:ext cx="1272697" cy="636348"/>
      </dsp:txXfrm>
    </dsp:sp>
    <dsp:sp modelId="{A655CF62-46A6-4D79-86F2-532C6E4ADAF0}">
      <dsp:nvSpPr>
        <dsp:cNvPr id="0" name=""/>
        <dsp:cNvSpPr/>
      </dsp:nvSpPr>
      <dsp:spPr>
        <a:xfrm>
          <a:off x="7221603" y="1809004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Trình</a:t>
          </a:r>
          <a:r>
            <a:rPr lang="en-US" sz="1000" kern="1200" dirty="0"/>
            <a:t> </a:t>
          </a:r>
          <a:r>
            <a:rPr lang="en-US" sz="1000" kern="1200" dirty="0" err="1"/>
            <a:t>Đại</a:t>
          </a:r>
          <a:r>
            <a:rPr lang="en-US" sz="1000" kern="1200" dirty="0"/>
            <a:t> </a:t>
          </a:r>
          <a:r>
            <a:rPr lang="en-US" sz="1000" kern="1200" dirty="0" err="1"/>
            <a:t>Phúc</a:t>
          </a:r>
          <a:endParaRPr lang="vi-VN" sz="1000" kern="1200" dirty="0"/>
        </a:p>
      </dsp:txBody>
      <dsp:txXfrm>
        <a:off x="7221603" y="1809004"/>
        <a:ext cx="1272697" cy="636348"/>
      </dsp:txXfrm>
    </dsp:sp>
    <dsp:sp modelId="{6437A3C4-D9BE-405A-882C-5E9FDBA4E390}">
      <dsp:nvSpPr>
        <dsp:cNvPr id="0" name=""/>
        <dsp:cNvSpPr/>
      </dsp:nvSpPr>
      <dsp:spPr>
        <a:xfrm>
          <a:off x="7221603" y="2712619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Trần</a:t>
          </a:r>
          <a:r>
            <a:rPr lang="en-US" sz="1000" kern="1200" dirty="0"/>
            <a:t> Minh </a:t>
          </a:r>
          <a:r>
            <a:rPr lang="en-US" sz="1000" kern="1200" dirty="0" err="1"/>
            <a:t>Nhựt</a:t>
          </a:r>
          <a:endParaRPr lang="vi-VN" sz="1000" kern="1200" dirty="0"/>
        </a:p>
      </dsp:txBody>
      <dsp:txXfrm>
        <a:off x="7221603" y="2712619"/>
        <a:ext cx="1272697" cy="636348"/>
      </dsp:txXfrm>
    </dsp:sp>
    <dsp:sp modelId="{B3AB6C68-2C2A-3C42-B727-AD96EA10C35D}">
      <dsp:nvSpPr>
        <dsp:cNvPr id="0" name=""/>
        <dsp:cNvSpPr/>
      </dsp:nvSpPr>
      <dsp:spPr>
        <a:xfrm>
          <a:off x="7221603" y="3616234"/>
          <a:ext cx="1272697" cy="63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000" kern="1200" dirty="0"/>
            <a:t>Trần Trọng Phúc</a:t>
          </a:r>
        </a:p>
      </dsp:txBody>
      <dsp:txXfrm>
        <a:off x="7221603" y="3616234"/>
        <a:ext cx="1272697" cy="636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9C2F1-01A7-424A-92FE-754414394761}">
      <dsp:nvSpPr>
        <dsp:cNvPr id="0" name=""/>
        <dsp:cNvSpPr/>
      </dsp:nvSpPr>
      <dsp:spPr>
        <a:xfrm>
          <a:off x="5948" y="11877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D1A3B-1B7B-304B-9EBC-59320DB6D3BB}">
      <dsp:nvSpPr>
        <dsp:cNvPr id="0" name=""/>
        <dsp:cNvSpPr/>
      </dsp:nvSpPr>
      <dsp:spPr>
        <a:xfrm>
          <a:off x="96977" y="2568207"/>
          <a:ext cx="1320795" cy="1615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Content: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Overview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Problem statement &amp; product position statement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Scope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Objective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>
        <a:off x="135662" y="2606892"/>
        <a:ext cx="1243425" cy="1538500"/>
      </dsp:txXfrm>
    </dsp:sp>
    <dsp:sp modelId="{6E6DDFCB-2212-1443-809D-9A75BAEA9F90}">
      <dsp:nvSpPr>
        <dsp:cNvPr id="0" name=""/>
        <dsp:cNvSpPr/>
      </dsp:nvSpPr>
      <dsp:spPr>
        <a:xfrm rot="21579164">
          <a:off x="1547300" y="1670614"/>
          <a:ext cx="253832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47301" y="1732720"/>
        <a:ext cx="177682" cy="185624"/>
      </dsp:txXfrm>
    </dsp:sp>
    <dsp:sp modelId="{1C8A7711-1CBC-A545-93E5-C07BDABE5226}">
      <dsp:nvSpPr>
        <dsp:cNvPr id="0" name=""/>
        <dsp:cNvSpPr/>
      </dsp:nvSpPr>
      <dsp:spPr>
        <a:xfrm>
          <a:off x="2018697" y="11755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85DF1-96A7-564D-A57D-32256FDDF9C8}">
      <dsp:nvSpPr>
        <dsp:cNvPr id="0" name=""/>
        <dsp:cNvSpPr/>
      </dsp:nvSpPr>
      <dsp:spPr>
        <a:xfrm>
          <a:off x="1939245" y="2539682"/>
          <a:ext cx="1460466" cy="1664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Organizational structure &amp; </a:t>
          </a:r>
          <a:r>
            <a:rPr lang="en-US" sz="1400" kern="1200" dirty="0">
              <a:solidFill>
                <a:schemeClr val="bg1"/>
              </a:solidFill>
            </a:rPr>
            <a:t>responsibilities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Risk Management</a:t>
          </a:r>
        </a:p>
      </dsp:txBody>
      <dsp:txXfrm>
        <a:off x="1982021" y="2582458"/>
        <a:ext cx="1374914" cy="1579116"/>
      </dsp:txXfrm>
    </dsp:sp>
    <dsp:sp modelId="{6636F181-C4AF-B246-A1B8-A78508DBDB4E}">
      <dsp:nvSpPr>
        <dsp:cNvPr id="0" name=""/>
        <dsp:cNvSpPr/>
      </dsp:nvSpPr>
      <dsp:spPr>
        <a:xfrm rot="21583029">
          <a:off x="3584492" y="1659385"/>
          <a:ext cx="278273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84493" y="1721466"/>
        <a:ext cx="194791" cy="185624"/>
      </dsp:txXfrm>
    </dsp:sp>
    <dsp:sp modelId="{E3ED281D-7CED-FE44-8192-ABA4C4298335}">
      <dsp:nvSpPr>
        <dsp:cNvPr id="0" name=""/>
        <dsp:cNvSpPr/>
      </dsp:nvSpPr>
      <dsp:spPr>
        <a:xfrm>
          <a:off x="4101282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6F704-74B1-364E-8EB9-CB92617E158B}">
      <dsp:nvSpPr>
        <dsp:cNvPr id="0" name=""/>
        <dsp:cNvSpPr/>
      </dsp:nvSpPr>
      <dsp:spPr>
        <a:xfrm>
          <a:off x="4133497" y="2528268"/>
          <a:ext cx="1287525" cy="170579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 </a:t>
          </a:r>
          <a:r>
            <a:rPr lang="en-US" sz="1050" kern="1200" dirty="0">
              <a:solidFill>
                <a:schemeClr val="tx1"/>
              </a:solidFill>
            </a:rPr>
            <a:t>Content: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</a:rPr>
            <a:t>Architecture goals &amp; constraint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</a:rPr>
            <a:t>User-case model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</a:rPr>
            <a:t>Logical view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</a:rPr>
            <a:t>Class diagram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</a:rPr>
            <a:t>UI Prototype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171207" y="2565978"/>
        <a:ext cx="1212105" cy="1630371"/>
      </dsp:txXfrm>
    </dsp:sp>
    <dsp:sp modelId="{CF9A0CC8-4F18-5445-9B46-27ECBDBECE0F}">
      <dsp:nvSpPr>
        <dsp:cNvPr id="0" name=""/>
        <dsp:cNvSpPr/>
      </dsp:nvSpPr>
      <dsp:spPr>
        <a:xfrm>
          <a:off x="5636814" y="1654343"/>
          <a:ext cx="24800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636814" y="1716218"/>
        <a:ext cx="173604" cy="185624"/>
      </dsp:txXfrm>
    </dsp:sp>
    <dsp:sp modelId="{8BD72684-46C4-594A-A81C-90835A9A3E17}">
      <dsp:nvSpPr>
        <dsp:cNvPr id="0" name=""/>
        <dsp:cNvSpPr/>
      </dsp:nvSpPr>
      <dsp:spPr>
        <a:xfrm>
          <a:off x="6097396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4CE00-FB1D-A847-AF83-53F7EC75DA82}">
      <dsp:nvSpPr>
        <dsp:cNvPr id="0" name=""/>
        <dsp:cNvSpPr/>
      </dsp:nvSpPr>
      <dsp:spPr>
        <a:xfrm>
          <a:off x="6114367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r>
            <a:rPr lang="en-US" sz="1600" kern="1200" dirty="0"/>
            <a:t>Content: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functions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environment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Roles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cases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Summary &amp; Conclude</a:t>
          </a:r>
        </a:p>
      </dsp:txBody>
      <dsp:txXfrm>
        <a:off x="6152077" y="2533996"/>
        <a:ext cx="1212105" cy="1630371"/>
      </dsp:txXfrm>
    </dsp:sp>
    <dsp:sp modelId="{FB0BC793-CD95-384B-8B42-E9ACC6DFA823}">
      <dsp:nvSpPr>
        <dsp:cNvPr id="0" name=""/>
        <dsp:cNvSpPr/>
      </dsp:nvSpPr>
      <dsp:spPr>
        <a:xfrm>
          <a:off x="7632928" y="1654343"/>
          <a:ext cx="24800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32928" y="1716218"/>
        <a:ext cx="173604" cy="185624"/>
      </dsp:txXfrm>
    </dsp:sp>
    <dsp:sp modelId="{D3BF0B21-8A09-614D-B905-2CCF97D57F75}">
      <dsp:nvSpPr>
        <dsp:cNvPr id="0" name=""/>
        <dsp:cNvSpPr/>
      </dsp:nvSpPr>
      <dsp:spPr>
        <a:xfrm>
          <a:off x="8093511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F0EEE-1A09-514C-B2E7-9A721BA9ADEF}">
      <dsp:nvSpPr>
        <dsp:cNvPr id="0" name=""/>
        <dsp:cNvSpPr/>
      </dsp:nvSpPr>
      <dsp:spPr>
        <a:xfrm>
          <a:off x="8110481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Order products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Checking order details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8148191" y="2533996"/>
        <a:ext cx="1212105" cy="16303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9C2F1-01A7-424A-92FE-754414394761}">
      <dsp:nvSpPr>
        <dsp:cNvPr id="0" name=""/>
        <dsp:cNvSpPr/>
      </dsp:nvSpPr>
      <dsp:spPr>
        <a:xfrm>
          <a:off x="5948" y="11877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D1A3B-1B7B-304B-9EBC-59320DB6D3BB}">
      <dsp:nvSpPr>
        <dsp:cNvPr id="0" name=""/>
        <dsp:cNvSpPr/>
      </dsp:nvSpPr>
      <dsp:spPr>
        <a:xfrm>
          <a:off x="96977" y="2568207"/>
          <a:ext cx="1320795" cy="1615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Content: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Overview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Problem statement &amp; product position statement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Scope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Objective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>
        <a:off x="135662" y="2606892"/>
        <a:ext cx="1243425" cy="1538500"/>
      </dsp:txXfrm>
    </dsp:sp>
    <dsp:sp modelId="{6E6DDFCB-2212-1443-809D-9A75BAEA9F90}">
      <dsp:nvSpPr>
        <dsp:cNvPr id="0" name=""/>
        <dsp:cNvSpPr/>
      </dsp:nvSpPr>
      <dsp:spPr>
        <a:xfrm rot="21579164">
          <a:off x="1547300" y="1670614"/>
          <a:ext cx="253832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47301" y="1732720"/>
        <a:ext cx="177682" cy="185624"/>
      </dsp:txXfrm>
    </dsp:sp>
    <dsp:sp modelId="{1C8A7711-1CBC-A545-93E5-C07BDABE5226}">
      <dsp:nvSpPr>
        <dsp:cNvPr id="0" name=""/>
        <dsp:cNvSpPr/>
      </dsp:nvSpPr>
      <dsp:spPr>
        <a:xfrm>
          <a:off x="2018697" y="11755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85DF1-96A7-564D-A57D-32256FDDF9C8}">
      <dsp:nvSpPr>
        <dsp:cNvPr id="0" name=""/>
        <dsp:cNvSpPr/>
      </dsp:nvSpPr>
      <dsp:spPr>
        <a:xfrm>
          <a:off x="1939245" y="2539682"/>
          <a:ext cx="1460466" cy="1664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Organizational structure &amp; </a:t>
          </a:r>
          <a:r>
            <a:rPr lang="en-US" sz="1400" kern="1200" dirty="0">
              <a:solidFill>
                <a:schemeClr val="bg1"/>
              </a:solidFill>
            </a:rPr>
            <a:t>responsibilities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Risk Management</a:t>
          </a:r>
        </a:p>
      </dsp:txBody>
      <dsp:txXfrm>
        <a:off x="1982021" y="2582458"/>
        <a:ext cx="1374914" cy="1579116"/>
      </dsp:txXfrm>
    </dsp:sp>
    <dsp:sp modelId="{6636F181-C4AF-B246-A1B8-A78508DBDB4E}">
      <dsp:nvSpPr>
        <dsp:cNvPr id="0" name=""/>
        <dsp:cNvSpPr/>
      </dsp:nvSpPr>
      <dsp:spPr>
        <a:xfrm rot="21583029">
          <a:off x="3584492" y="1659385"/>
          <a:ext cx="278273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84493" y="1721466"/>
        <a:ext cx="194791" cy="185624"/>
      </dsp:txXfrm>
    </dsp:sp>
    <dsp:sp modelId="{E3ED281D-7CED-FE44-8192-ABA4C4298335}">
      <dsp:nvSpPr>
        <dsp:cNvPr id="0" name=""/>
        <dsp:cNvSpPr/>
      </dsp:nvSpPr>
      <dsp:spPr>
        <a:xfrm>
          <a:off x="4101282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6F704-74B1-364E-8EB9-CB92617E158B}">
      <dsp:nvSpPr>
        <dsp:cNvPr id="0" name=""/>
        <dsp:cNvSpPr/>
      </dsp:nvSpPr>
      <dsp:spPr>
        <a:xfrm>
          <a:off x="4133497" y="2528268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 Content: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Architecture goals &amp; constraint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User-case model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Logical view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Class diagram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UI Prototype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171207" y="2565978"/>
        <a:ext cx="1212105" cy="1630371"/>
      </dsp:txXfrm>
    </dsp:sp>
    <dsp:sp modelId="{CF9A0CC8-4F18-5445-9B46-27ECBDBECE0F}">
      <dsp:nvSpPr>
        <dsp:cNvPr id="0" name=""/>
        <dsp:cNvSpPr/>
      </dsp:nvSpPr>
      <dsp:spPr>
        <a:xfrm>
          <a:off x="5636814" y="1654343"/>
          <a:ext cx="24800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636814" y="1716218"/>
        <a:ext cx="173604" cy="185624"/>
      </dsp:txXfrm>
    </dsp:sp>
    <dsp:sp modelId="{8BD72684-46C4-594A-A81C-90835A9A3E17}">
      <dsp:nvSpPr>
        <dsp:cNvPr id="0" name=""/>
        <dsp:cNvSpPr/>
      </dsp:nvSpPr>
      <dsp:spPr>
        <a:xfrm>
          <a:off x="6097396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4CE00-FB1D-A847-AF83-53F7EC75DA82}">
      <dsp:nvSpPr>
        <dsp:cNvPr id="0" name=""/>
        <dsp:cNvSpPr/>
      </dsp:nvSpPr>
      <dsp:spPr>
        <a:xfrm>
          <a:off x="6114367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600" kern="1200" dirty="0">
              <a:solidFill>
                <a:schemeClr val="tx1"/>
              </a:solidFill>
            </a:rPr>
            <a:t>Content: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Test functions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Test environment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Roles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Test cases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Summary &amp; Conclude</a:t>
          </a:r>
        </a:p>
      </dsp:txBody>
      <dsp:txXfrm>
        <a:off x="6152077" y="2533996"/>
        <a:ext cx="1212105" cy="1630371"/>
      </dsp:txXfrm>
    </dsp:sp>
    <dsp:sp modelId="{FB0BC793-CD95-384B-8B42-E9ACC6DFA823}">
      <dsp:nvSpPr>
        <dsp:cNvPr id="0" name=""/>
        <dsp:cNvSpPr/>
      </dsp:nvSpPr>
      <dsp:spPr>
        <a:xfrm>
          <a:off x="7632928" y="1654343"/>
          <a:ext cx="24800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32928" y="1716218"/>
        <a:ext cx="173604" cy="185624"/>
      </dsp:txXfrm>
    </dsp:sp>
    <dsp:sp modelId="{D3BF0B21-8A09-614D-B905-2CCF97D57F75}">
      <dsp:nvSpPr>
        <dsp:cNvPr id="0" name=""/>
        <dsp:cNvSpPr/>
      </dsp:nvSpPr>
      <dsp:spPr>
        <a:xfrm>
          <a:off x="8093511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F0EEE-1A09-514C-B2E7-9A721BA9ADEF}">
      <dsp:nvSpPr>
        <dsp:cNvPr id="0" name=""/>
        <dsp:cNvSpPr/>
      </dsp:nvSpPr>
      <dsp:spPr>
        <a:xfrm>
          <a:off x="8110481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Order products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Checking order details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8148191" y="2533996"/>
        <a:ext cx="1212105" cy="16303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9C2F1-01A7-424A-92FE-754414394761}">
      <dsp:nvSpPr>
        <dsp:cNvPr id="0" name=""/>
        <dsp:cNvSpPr/>
      </dsp:nvSpPr>
      <dsp:spPr>
        <a:xfrm>
          <a:off x="5948" y="11877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D1A3B-1B7B-304B-9EBC-59320DB6D3BB}">
      <dsp:nvSpPr>
        <dsp:cNvPr id="0" name=""/>
        <dsp:cNvSpPr/>
      </dsp:nvSpPr>
      <dsp:spPr>
        <a:xfrm>
          <a:off x="96977" y="2568207"/>
          <a:ext cx="1320795" cy="1615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Content: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Overview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Problem statement &amp; product position statement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Scope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Objective</a:t>
          </a:r>
        </a:p>
      </dsp:txBody>
      <dsp:txXfrm>
        <a:off x="135662" y="2606892"/>
        <a:ext cx="1243425" cy="1538500"/>
      </dsp:txXfrm>
    </dsp:sp>
    <dsp:sp modelId="{6E6DDFCB-2212-1443-809D-9A75BAEA9F90}">
      <dsp:nvSpPr>
        <dsp:cNvPr id="0" name=""/>
        <dsp:cNvSpPr/>
      </dsp:nvSpPr>
      <dsp:spPr>
        <a:xfrm rot="21579164">
          <a:off x="1547300" y="1670614"/>
          <a:ext cx="253832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47301" y="1732720"/>
        <a:ext cx="177682" cy="185624"/>
      </dsp:txXfrm>
    </dsp:sp>
    <dsp:sp modelId="{1C8A7711-1CBC-A545-93E5-C07BDABE5226}">
      <dsp:nvSpPr>
        <dsp:cNvPr id="0" name=""/>
        <dsp:cNvSpPr/>
      </dsp:nvSpPr>
      <dsp:spPr>
        <a:xfrm>
          <a:off x="2018697" y="1175548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85DF1-96A7-564D-A57D-32256FDDF9C8}">
      <dsp:nvSpPr>
        <dsp:cNvPr id="0" name=""/>
        <dsp:cNvSpPr/>
      </dsp:nvSpPr>
      <dsp:spPr>
        <a:xfrm>
          <a:off x="1939245" y="2539682"/>
          <a:ext cx="1460466" cy="1664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Organizational structure &amp; </a:t>
          </a:r>
          <a:r>
            <a:rPr lang="en-US" sz="1400" kern="1200" dirty="0">
              <a:solidFill>
                <a:schemeClr val="bg1"/>
              </a:solidFill>
            </a:rPr>
            <a:t>responsibilities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Risk Management</a:t>
          </a:r>
        </a:p>
      </dsp:txBody>
      <dsp:txXfrm>
        <a:off x="1982021" y="2582458"/>
        <a:ext cx="1374914" cy="1579116"/>
      </dsp:txXfrm>
    </dsp:sp>
    <dsp:sp modelId="{6636F181-C4AF-B246-A1B8-A78508DBDB4E}">
      <dsp:nvSpPr>
        <dsp:cNvPr id="0" name=""/>
        <dsp:cNvSpPr/>
      </dsp:nvSpPr>
      <dsp:spPr>
        <a:xfrm rot="21583029">
          <a:off x="3584492" y="1659385"/>
          <a:ext cx="278273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84493" y="1721466"/>
        <a:ext cx="194791" cy="185624"/>
      </dsp:txXfrm>
    </dsp:sp>
    <dsp:sp modelId="{E3ED281D-7CED-FE44-8192-ABA4C4298335}">
      <dsp:nvSpPr>
        <dsp:cNvPr id="0" name=""/>
        <dsp:cNvSpPr/>
      </dsp:nvSpPr>
      <dsp:spPr>
        <a:xfrm>
          <a:off x="4101282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6F704-74B1-364E-8EB9-CB92617E158B}">
      <dsp:nvSpPr>
        <dsp:cNvPr id="0" name=""/>
        <dsp:cNvSpPr/>
      </dsp:nvSpPr>
      <dsp:spPr>
        <a:xfrm>
          <a:off x="4133497" y="2528268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 Content: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Architecture goals &amp; constraint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Use-case model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Logical view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Class diagram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UI Prototype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171207" y="2565978"/>
        <a:ext cx="1212105" cy="1630371"/>
      </dsp:txXfrm>
    </dsp:sp>
    <dsp:sp modelId="{CF9A0CC8-4F18-5445-9B46-27ECBDBECE0F}">
      <dsp:nvSpPr>
        <dsp:cNvPr id="0" name=""/>
        <dsp:cNvSpPr/>
      </dsp:nvSpPr>
      <dsp:spPr>
        <a:xfrm>
          <a:off x="5636814" y="1654343"/>
          <a:ext cx="24800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636814" y="1716218"/>
        <a:ext cx="173604" cy="185624"/>
      </dsp:txXfrm>
    </dsp:sp>
    <dsp:sp modelId="{8BD72684-46C4-594A-A81C-90835A9A3E17}">
      <dsp:nvSpPr>
        <dsp:cNvPr id="0" name=""/>
        <dsp:cNvSpPr/>
      </dsp:nvSpPr>
      <dsp:spPr>
        <a:xfrm>
          <a:off x="6097396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4CE00-FB1D-A847-AF83-53F7EC75DA82}">
      <dsp:nvSpPr>
        <dsp:cNvPr id="0" name=""/>
        <dsp:cNvSpPr/>
      </dsp:nvSpPr>
      <dsp:spPr>
        <a:xfrm>
          <a:off x="6114367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r>
            <a:rPr lang="en-US" sz="1600" kern="1200" dirty="0"/>
            <a:t>Content: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functions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environment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Roles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cases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Summary &amp; Conclude</a:t>
          </a:r>
        </a:p>
      </dsp:txBody>
      <dsp:txXfrm>
        <a:off x="6152077" y="2533996"/>
        <a:ext cx="1212105" cy="1630371"/>
      </dsp:txXfrm>
    </dsp:sp>
    <dsp:sp modelId="{FB0BC793-CD95-384B-8B42-E9ACC6DFA823}">
      <dsp:nvSpPr>
        <dsp:cNvPr id="0" name=""/>
        <dsp:cNvSpPr/>
      </dsp:nvSpPr>
      <dsp:spPr>
        <a:xfrm>
          <a:off x="7632928" y="1654343"/>
          <a:ext cx="248005" cy="3093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32928" y="1716218"/>
        <a:ext cx="173604" cy="185624"/>
      </dsp:txXfrm>
    </dsp:sp>
    <dsp:sp modelId="{D3BF0B21-8A09-614D-B905-2CCF97D57F75}">
      <dsp:nvSpPr>
        <dsp:cNvPr id="0" name=""/>
        <dsp:cNvSpPr/>
      </dsp:nvSpPr>
      <dsp:spPr>
        <a:xfrm>
          <a:off x="8093511" y="1165267"/>
          <a:ext cx="1287525" cy="1287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F0EEE-1A09-514C-B2E7-9A721BA9ADEF}">
      <dsp:nvSpPr>
        <dsp:cNvPr id="0" name=""/>
        <dsp:cNvSpPr/>
      </dsp:nvSpPr>
      <dsp:spPr>
        <a:xfrm>
          <a:off x="8110481" y="2496286"/>
          <a:ext cx="1287525" cy="170579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 Content: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Order products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</a:rPr>
            <a:t>Checking order details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8148191" y="2533996"/>
        <a:ext cx="1212105" cy="1630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0433A-075A-894B-B06F-CD54C61AD9F6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5F87B-21D2-8343-BBD1-0E84A2985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2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6D37-13FB-2446-B865-48699C828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2F8C-E6A5-C443-BB1E-31C8C151F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3C58E-1C1F-8845-A941-735A16B9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11D2-0E59-7840-A5F9-9DF22C8AD1FC}" type="datetime1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63985-B0A5-4140-97DD-3B78D8D6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78C7A-4D27-3644-8732-90EE92DB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EDBFD-BCD0-EA47-BB38-5E1A4EE3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DB3B-2E2C-A847-BADB-D2213B54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408AA-F8F1-8E43-A2C6-1214697D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9F46-7063-1248-94E6-5C035E05C6F7}" type="datetime1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9662-AD17-4D47-BC26-7B80EB04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CDC2F-514E-F54B-8415-B2A3843F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6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136A8-2F64-DF43-8BE1-ABE327897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94C1B-E461-6847-A4F3-A0086130D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A2177-5199-4740-9B6B-8A7EFD3C2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0CC7C-5B8D-484C-B58D-B325A6BD4472}" type="datetime1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BCBC4-A5BB-2A4A-9ECD-D2D9FFC9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B89E1-3D90-DA4A-8C51-74C5A302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5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831A-9A24-2F43-95D8-0AD5C9E9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31474-95C0-A849-AA69-19C9BACA5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66307-CBEE-7D42-A980-DF4E15EAC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73B5-57D3-4849-948E-2860E8579B16}" type="datetime1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EF0A-1882-AF4B-AAE5-8068332CD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5B157-B638-B340-BD8C-8A8AB981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8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7F31-59D3-9944-89FA-A547E0CB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7BE14-7F99-FB4C-9641-32C757DB1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38E46-718A-684A-A021-328E2356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605C-34FD-9F40-85EF-D13FD244F6DA}" type="datetime1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5D262-EE2B-A14F-AC60-52D7EBE8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F8092-6C9E-A941-A959-83FB6DB5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0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5DE9-C09D-B949-9317-959422BB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7D78-F546-3C42-812E-0D836F0F1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18761-D006-C242-8498-9E14BA88F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B7154-B97A-5441-A113-295F60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7CA2-8A96-614A-9251-BFA04FF63BC5}" type="datetime1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F5851-56BE-B747-8919-60206168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6FC96-B6DE-C043-84E8-1E73AC13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B184-0E7F-7743-82DF-88F237B39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3AB89-247C-8744-AB3F-7D1E1FB2E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303D3-4B94-E241-A07E-15AB27CB4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E3DEF6-7411-8042-9591-BB884EE1E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F69BE-8FA2-C741-8515-5B6920439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AD34E4-95FE-F646-BF5B-6BAB16E7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AA6D-639A-1D4B-BA59-8599BED14162}" type="datetime1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54906-2C0A-0C43-AF22-829DF593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ADE774-93F0-534E-8BD6-1ADDC6D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4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68ED-32BF-B347-9F6F-F9649615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4E535-F7FA-114F-9E92-5168FA18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6A35-CDBD-5E45-A7B8-C17FAE977038}" type="datetime1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D2873-32ED-604A-9A25-CDDD6DBB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FAC36-43AF-8A43-A25F-9206A220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0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8AF0A4-83A5-2D4E-ABFF-4572F340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005DA-9791-7B46-AFDC-194B894CC594}" type="datetime1">
              <a:rPr lang="en-US" smtClean="0"/>
              <a:t>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7066B-8446-9541-AD15-E1B209E0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86732-183A-4248-9C9C-1EAF864D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9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CDC0-A64C-2B45-993B-9B933A44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E70CC-83B3-214F-A96D-5321D89F5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0F06A-C8C6-9F4E-91AD-781D61ED8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5A795-770D-6341-A48E-6AD16462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E597-9489-D448-A399-4AE5D87DB746}" type="datetime1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4C262-3FE4-9548-9754-9F8F9A65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2B584-5CB2-3247-9CEA-E3A6D50C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3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EAF1-2F2E-7A43-8201-C17BCF601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80003-914E-A64F-B0A1-D51304D6C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AA564-6122-3943-BBB5-C3D2C52B1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C42CB-602E-FA45-9156-077BF6DF2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D7089-BBED-CB4E-B4ED-0388F66DBC31}" type="datetime1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4959-8BA0-294B-ADF1-8F988A50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46793-FEFC-B846-948F-FED4E3BA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6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B17E8D-D59F-8E45-94C1-418768A17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D4F6C-1C73-1C43-A7C2-BBF8B0ED1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694A4-A6D8-2B47-BEF8-A20A358BD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3D078-450A-2D45-BCFB-8F8D795C6737}" type="datetime1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D4CC-6F2A-3949-B318-7A65811F0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0CE60-3E3F-484D-B55F-9A1BF7546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2D3AF-5CC9-C74E-96AE-B0B92A392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0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182CEA84-34A3-F94E-8E2A-18F485A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69" y="1701578"/>
            <a:ext cx="609600" cy="5969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6B08491-A82F-1C41-BCD9-2C78190B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07" y="1357902"/>
            <a:ext cx="609600" cy="5969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36A643F-C01A-084D-AD66-F518C84A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25" y="1839976"/>
            <a:ext cx="609600" cy="5969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D7D2B403-2B21-094B-A201-473C79925120}"/>
              </a:ext>
            </a:extLst>
          </p:cNvPr>
          <p:cNvSpPr/>
          <p:nvPr/>
        </p:nvSpPr>
        <p:spPr>
          <a:xfrm>
            <a:off x="3020853" y="1357902"/>
            <a:ext cx="1113771" cy="11596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nip Single Corner Rectangle 62">
            <a:extLst>
              <a:ext uri="{FF2B5EF4-FFF2-40B4-BE49-F238E27FC236}">
                <a16:creationId xmlns:a16="http://schemas.microsoft.com/office/drawing/2014/main" id="{FF9EC2A2-1F94-0A43-8C7F-C5D5E6C5F336}"/>
              </a:ext>
            </a:extLst>
          </p:cNvPr>
          <p:cNvSpPr/>
          <p:nvPr/>
        </p:nvSpPr>
        <p:spPr>
          <a:xfrm rot="20137653">
            <a:off x="2442908" y="2725874"/>
            <a:ext cx="1198845" cy="642257"/>
          </a:xfrm>
          <a:prstGeom prst="snip1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DE0A5973-9E53-6144-A958-2E0E16C4E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2" y="365304"/>
            <a:ext cx="1263534" cy="99259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7C616B1-6412-874D-8844-3BC96B76E534}"/>
              </a:ext>
            </a:extLst>
          </p:cNvPr>
          <p:cNvSpPr txBox="1"/>
          <p:nvPr/>
        </p:nvSpPr>
        <p:spPr>
          <a:xfrm>
            <a:off x="4095412" y="485694"/>
            <a:ext cx="402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HO CHI MINH UNIVERSITY OF SCIENCE </a:t>
            </a:r>
          </a:p>
          <a:p>
            <a:pPr algn="ctr"/>
            <a:r>
              <a:rPr lang="en-US" dirty="0">
                <a:latin typeface="+mj-lt"/>
              </a:rPr>
              <a:t>FACULTY OF INFORMATION TECHNOLOGY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B81B5F5-456B-E54D-AA12-46D509976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207" y="1504228"/>
            <a:ext cx="5565809" cy="16579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81BF710-8C71-5F4F-BB50-2A9DA0DC15DA}"/>
              </a:ext>
            </a:extLst>
          </p:cNvPr>
          <p:cNvSpPr txBox="1"/>
          <p:nvPr/>
        </p:nvSpPr>
        <p:spPr>
          <a:xfrm>
            <a:off x="3151958" y="3636030"/>
            <a:ext cx="5888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INTRODUCTION TO SOFTWARE ENGINEERING </a:t>
            </a:r>
          </a:p>
          <a:p>
            <a:pPr algn="ctr"/>
            <a:r>
              <a:rPr lang="en-US" sz="2400" b="1" dirty="0">
                <a:latin typeface="+mj-lt"/>
              </a:rPr>
              <a:t>FINAL REPORT </a:t>
            </a:r>
          </a:p>
          <a:p>
            <a:pPr algn="ctr"/>
            <a:r>
              <a:rPr lang="en-US" sz="2400" b="1" dirty="0">
                <a:latin typeface="+mj-lt"/>
              </a:rPr>
              <a:t>TEAM 04 - 16CLC1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1DE3B2-A94B-E642-B08E-BCA3904948EE}"/>
              </a:ext>
            </a:extLst>
          </p:cNvPr>
          <p:cNvSpPr txBox="1"/>
          <p:nvPr/>
        </p:nvSpPr>
        <p:spPr>
          <a:xfrm>
            <a:off x="8216843" y="5154752"/>
            <a:ext cx="32207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Lecturer:   TS.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Vũ</a:t>
            </a:r>
            <a:endParaRPr lang="en-US" dirty="0"/>
          </a:p>
          <a:p>
            <a:pPr algn="just"/>
            <a:r>
              <a:rPr lang="en-US" dirty="0"/>
              <a:t>TAs:            </a:t>
            </a:r>
            <a:r>
              <a:rPr lang="en-US" dirty="0" err="1"/>
              <a:t>ThS</a:t>
            </a:r>
            <a:r>
              <a:rPr lang="en-US" dirty="0"/>
              <a:t> 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 </a:t>
            </a:r>
            <a:r>
              <a:rPr lang="en-US" dirty="0" err="1"/>
              <a:t>Huy</a:t>
            </a:r>
            <a:endParaRPr lang="en-US" dirty="0"/>
          </a:p>
          <a:p>
            <a:pPr algn="just"/>
            <a:r>
              <a:rPr lang="en-US" dirty="0"/>
              <a:t>                   </a:t>
            </a:r>
            <a:r>
              <a:rPr lang="en-US" dirty="0" err="1"/>
              <a:t>ThS</a:t>
            </a:r>
            <a:r>
              <a:rPr lang="en-US" dirty="0"/>
              <a:t>  </a:t>
            </a:r>
            <a:r>
              <a:rPr lang="en-US" dirty="0" err="1"/>
              <a:t>Ngô</a:t>
            </a:r>
            <a:r>
              <a:rPr lang="en-US" dirty="0"/>
              <a:t> </a:t>
            </a:r>
            <a:r>
              <a:rPr lang="en-US" dirty="0" err="1"/>
              <a:t>Chánh</a:t>
            </a:r>
            <a:r>
              <a:rPr lang="en-US" dirty="0"/>
              <a:t> </a:t>
            </a:r>
            <a:r>
              <a:rPr lang="en-US" dirty="0" err="1"/>
              <a:t>Đức</a:t>
            </a:r>
            <a:endParaRPr lang="en-US" dirty="0"/>
          </a:p>
          <a:p>
            <a:r>
              <a:rPr lang="en-US" dirty="0"/>
              <a:t>           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0C2D6D8-275C-F444-BE26-60D315DE75FE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9C494D-9546-D147-92E2-14A3AADFB813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0FD02F-6A24-3349-AE22-6864F52C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5F989-40A0-E24C-82D5-669D9F4CDCB6}"/>
              </a:ext>
            </a:extLst>
          </p:cNvPr>
          <p:cNvSpPr txBox="1"/>
          <p:nvPr/>
        </p:nvSpPr>
        <p:spPr>
          <a:xfrm>
            <a:off x="5201588" y="5120934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January 10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69031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8A8C8-2252-2346-9831-92A0EECC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52537-153D-6247-82F6-8DFDCA3ADC67}"/>
              </a:ext>
            </a:extLst>
          </p:cNvPr>
          <p:cNvSpPr txBox="1"/>
          <p:nvPr/>
        </p:nvSpPr>
        <p:spPr>
          <a:xfrm>
            <a:off x="1497075" y="976356"/>
            <a:ext cx="95580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EVERYDAY YOU HAVE TO COOK MEALS FOR YOUR FAMILY AND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DO NOT KNOW HOW TO INCREASE YOUR IMCOME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11DF9-3404-C340-9626-630639092581}"/>
              </a:ext>
            </a:extLst>
          </p:cNvPr>
          <p:cNvSpPr txBox="1"/>
          <p:nvPr/>
        </p:nvSpPr>
        <p:spPr>
          <a:xfrm>
            <a:off x="1856698" y="2261082"/>
            <a:ext cx="8478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WE ARE YOUR BEST CHOICE 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1DD8F1-757F-4641-8BBF-F4AC547C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09" y="3238988"/>
            <a:ext cx="2536799" cy="2635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15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5D0241F-DFC6-D443-8387-CC636A727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426169"/>
              </p:ext>
            </p:extLst>
          </p:nvPr>
        </p:nvGraphicFramePr>
        <p:xfrm>
          <a:off x="1297708" y="1544463"/>
          <a:ext cx="9596583" cy="4599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69261FC-8BA7-F145-8E32-ACB9AF2BCFFA}"/>
              </a:ext>
            </a:extLst>
          </p:cNvPr>
          <p:cNvSpPr txBox="1"/>
          <p:nvPr/>
        </p:nvSpPr>
        <p:spPr>
          <a:xfrm>
            <a:off x="1145307" y="1911925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SOFTWARE</a:t>
            </a:r>
          </a:p>
          <a:p>
            <a:r>
              <a:rPr lang="en-US" sz="2000" dirty="0"/>
              <a:t>REQUIREMENT</a:t>
            </a:r>
          </a:p>
        </p:txBody>
      </p:sp>
      <p:sp>
        <p:nvSpPr>
          <p:cNvPr id="11" name="Bevel 10">
            <a:extLst>
              <a:ext uri="{FF2B5EF4-FFF2-40B4-BE49-F238E27FC236}">
                <a16:creationId xmlns:a16="http://schemas.microsoft.com/office/drawing/2014/main" id="{E8823FDB-2C97-214D-B9EB-6F0B8F95A12C}"/>
              </a:ext>
            </a:extLst>
          </p:cNvPr>
          <p:cNvSpPr/>
          <p:nvPr/>
        </p:nvSpPr>
        <p:spPr>
          <a:xfrm>
            <a:off x="3823853" y="570035"/>
            <a:ext cx="4544291" cy="713192"/>
          </a:xfrm>
          <a:prstGeom prst="beve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 (Cons)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20FA4-2C13-FB42-B801-D31AAB520185}"/>
              </a:ext>
            </a:extLst>
          </p:cNvPr>
          <p:cNvSpPr txBox="1"/>
          <p:nvPr/>
        </p:nvSpPr>
        <p:spPr>
          <a:xfrm>
            <a:off x="3196144" y="1911925"/>
            <a:ext cx="2147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2.  PROJECT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8C5E0-D6EE-834A-8849-900339FC5990}"/>
              </a:ext>
            </a:extLst>
          </p:cNvPr>
          <p:cNvSpPr txBox="1"/>
          <p:nvPr/>
        </p:nvSpPr>
        <p:spPr>
          <a:xfrm>
            <a:off x="5186215" y="1898068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 ANALYSIS AND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CB82B-77CB-FC41-8AC4-D7E449706579}"/>
              </a:ext>
            </a:extLst>
          </p:cNvPr>
          <p:cNvSpPr txBox="1"/>
          <p:nvPr/>
        </p:nvSpPr>
        <p:spPr>
          <a:xfrm>
            <a:off x="7005780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 SOFTWARE</a:t>
            </a:r>
          </a:p>
          <a:p>
            <a:pPr algn="ctr"/>
            <a:r>
              <a:rPr lang="en-US" sz="2000" dirty="0"/>
              <a:t>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1253-F238-1544-9FCE-67645EC926B0}"/>
              </a:ext>
            </a:extLst>
          </p:cNvPr>
          <p:cNvSpPr txBox="1"/>
          <p:nvPr/>
        </p:nvSpPr>
        <p:spPr>
          <a:xfrm>
            <a:off x="9199416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5.  SOFTWARE DEMO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5C917A3-3D1F-A34A-BE55-67766A5E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51DAF9B-5CFB-0A46-A64B-53BB791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413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52304A-9165-0D45-9C47-B3742B39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PROJECT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D460C-DDA2-FB48-8957-5231223F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10E00BA-8C71-8845-9C0F-C3C6AAA69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303112"/>
              </p:ext>
            </p:extLst>
          </p:nvPr>
        </p:nvGraphicFramePr>
        <p:xfrm>
          <a:off x="1533225" y="956101"/>
          <a:ext cx="9125547" cy="5157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8754AEA-D7F0-D842-AAE3-8BC7001EF27F}"/>
              </a:ext>
            </a:extLst>
          </p:cNvPr>
          <p:cNvSpPr txBox="1"/>
          <p:nvPr/>
        </p:nvSpPr>
        <p:spPr>
          <a:xfrm>
            <a:off x="4102697" y="339202"/>
            <a:ext cx="3986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ORGANIZATIONAL STRUCTURE</a:t>
            </a:r>
          </a:p>
        </p:txBody>
      </p:sp>
    </p:spTree>
    <p:extLst>
      <p:ext uri="{BB962C8B-B14F-4D97-AF65-F5344CB8AC3E}">
        <p14:creationId xmlns:p14="http://schemas.microsoft.com/office/powerpoint/2010/main" val="39445782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C6D2D-2942-9242-B484-B873892D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BB9D19-81DB-5E43-B53D-FDEF5E1C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AB5AA-95D6-8D4D-8D77-A4013089A3E4}"/>
              </a:ext>
            </a:extLst>
          </p:cNvPr>
          <p:cNvSpPr txBox="1"/>
          <p:nvPr/>
        </p:nvSpPr>
        <p:spPr>
          <a:xfrm>
            <a:off x="4531341" y="570035"/>
            <a:ext cx="3129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RESPONSIBILITIES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30FAF-02C2-9943-AB02-F4DF622883F8}"/>
              </a:ext>
            </a:extLst>
          </p:cNvPr>
          <p:cNvSpPr txBox="1"/>
          <p:nvPr/>
        </p:nvSpPr>
        <p:spPr>
          <a:xfrm>
            <a:off x="3108960" y="2023872"/>
            <a:ext cx="1255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,Test Manager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8ACA3-CF2C-AB47-A2B7-D626DF59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79" y="1172192"/>
            <a:ext cx="8659242" cy="48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C04B9-EB5C-BC4F-973B-89D77700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2F0C2-0EB5-8E49-9719-6D5FA4B95544}"/>
              </a:ext>
            </a:extLst>
          </p:cNvPr>
          <p:cNvSpPr txBox="1"/>
          <p:nvPr/>
        </p:nvSpPr>
        <p:spPr>
          <a:xfrm>
            <a:off x="5126021" y="668727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SCHEDULE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F1D65-047C-C049-9F2B-DC625D25C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44" y="1590806"/>
            <a:ext cx="10142510" cy="3464211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9D46A3B-56A2-C547-9E7B-41686851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2.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67522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AE12E-2DC7-374E-A019-48F7F554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20E33-056C-4444-9305-EF28D2E547CF}"/>
              </a:ext>
            </a:extLst>
          </p:cNvPr>
          <p:cNvSpPr txBox="1"/>
          <p:nvPr/>
        </p:nvSpPr>
        <p:spPr>
          <a:xfrm>
            <a:off x="5126020" y="277647"/>
            <a:ext cx="193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SCHEDULE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10DF544-8AF3-CF44-A105-1AC6A5C6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2. PROJECT MANAGEMENT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71A8DE-CF0D-0C40-BC08-BE795304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660" y="958691"/>
            <a:ext cx="6952673" cy="515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7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AE12E-2DC7-374E-A019-48F7F554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20E33-056C-4444-9305-EF28D2E547CF}"/>
              </a:ext>
            </a:extLst>
          </p:cNvPr>
          <p:cNvSpPr txBox="1"/>
          <p:nvPr/>
        </p:nvSpPr>
        <p:spPr>
          <a:xfrm>
            <a:off x="5126020" y="277647"/>
            <a:ext cx="193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SCHEDULE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10DF544-8AF3-CF44-A105-1AC6A5C6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2. PROJECT MANAGEMENT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71A8DE-CF0D-0C40-BC08-BE795304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660" y="958691"/>
            <a:ext cx="6952673" cy="515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0" y="5965232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AE12E-2DC7-374E-A019-48F7F554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20E33-056C-4444-9305-EF28D2E547CF}"/>
              </a:ext>
            </a:extLst>
          </p:cNvPr>
          <p:cNvSpPr txBox="1"/>
          <p:nvPr/>
        </p:nvSpPr>
        <p:spPr>
          <a:xfrm>
            <a:off x="5126020" y="136525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SCHEDULE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10DF544-8AF3-CF44-A105-1AC6A5C6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2. PROJECT MANAGEMENT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28DF21-C8C0-3A4A-A788-B9E07ED1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829" y="892768"/>
            <a:ext cx="7338335" cy="53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2757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BB9D19-81DB-5E43-B53D-FDEF5E1C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AB5AA-95D6-8D4D-8D77-A4013089A3E4}"/>
              </a:ext>
            </a:extLst>
          </p:cNvPr>
          <p:cNvSpPr txBox="1"/>
          <p:nvPr/>
        </p:nvSpPr>
        <p:spPr>
          <a:xfrm>
            <a:off x="4310799" y="570035"/>
            <a:ext cx="3570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RISK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635BC-A17E-6045-BCDC-276DD08E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16" y="1276143"/>
            <a:ext cx="10840165" cy="4639223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5694177-6824-BE40-AF39-0E23D805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2.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277103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5D0241F-DFC6-D443-8387-CC636A727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035429"/>
              </p:ext>
            </p:extLst>
          </p:nvPr>
        </p:nvGraphicFramePr>
        <p:xfrm>
          <a:off x="1297708" y="1544463"/>
          <a:ext cx="9596583" cy="4599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69261FC-8BA7-F145-8E32-ACB9AF2BCFFA}"/>
              </a:ext>
            </a:extLst>
          </p:cNvPr>
          <p:cNvSpPr txBox="1"/>
          <p:nvPr/>
        </p:nvSpPr>
        <p:spPr>
          <a:xfrm>
            <a:off x="1145307" y="1911925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SOFTWARE</a:t>
            </a:r>
          </a:p>
          <a:p>
            <a:r>
              <a:rPr lang="en-US" sz="2000" dirty="0"/>
              <a:t>REQUIREMENT</a:t>
            </a:r>
          </a:p>
        </p:txBody>
      </p:sp>
      <p:sp>
        <p:nvSpPr>
          <p:cNvPr id="11" name="Bevel 10">
            <a:extLst>
              <a:ext uri="{FF2B5EF4-FFF2-40B4-BE49-F238E27FC236}">
                <a16:creationId xmlns:a16="http://schemas.microsoft.com/office/drawing/2014/main" id="{E8823FDB-2C97-214D-B9EB-6F0B8F95A12C}"/>
              </a:ext>
            </a:extLst>
          </p:cNvPr>
          <p:cNvSpPr/>
          <p:nvPr/>
        </p:nvSpPr>
        <p:spPr>
          <a:xfrm>
            <a:off x="3823853" y="570035"/>
            <a:ext cx="4544291" cy="713192"/>
          </a:xfrm>
          <a:prstGeom prst="beve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 (Cons)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20FA4-2C13-FB42-B801-D31AAB520185}"/>
              </a:ext>
            </a:extLst>
          </p:cNvPr>
          <p:cNvSpPr txBox="1"/>
          <p:nvPr/>
        </p:nvSpPr>
        <p:spPr>
          <a:xfrm>
            <a:off x="3196144" y="1911925"/>
            <a:ext cx="2147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 PROJECT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8C5E0-D6EE-834A-8849-900339FC5990}"/>
              </a:ext>
            </a:extLst>
          </p:cNvPr>
          <p:cNvSpPr txBox="1"/>
          <p:nvPr/>
        </p:nvSpPr>
        <p:spPr>
          <a:xfrm>
            <a:off x="5186215" y="1898068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 ANALYSIS AND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CB82B-77CB-FC41-8AC4-D7E449706579}"/>
              </a:ext>
            </a:extLst>
          </p:cNvPr>
          <p:cNvSpPr txBox="1"/>
          <p:nvPr/>
        </p:nvSpPr>
        <p:spPr>
          <a:xfrm>
            <a:off x="7005780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 SOFTWARE</a:t>
            </a:r>
          </a:p>
          <a:p>
            <a:pPr algn="ctr"/>
            <a:r>
              <a:rPr lang="en-US" sz="2000" dirty="0"/>
              <a:t>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1253-F238-1544-9FCE-67645EC926B0}"/>
              </a:ext>
            </a:extLst>
          </p:cNvPr>
          <p:cNvSpPr txBox="1"/>
          <p:nvPr/>
        </p:nvSpPr>
        <p:spPr>
          <a:xfrm>
            <a:off x="9199416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5.  SOFTWARE DEMO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51DAF9B-5CFB-0A46-A64B-53BB791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3003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493066-BF2A-DF49-B11D-C4439F5F6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77602"/>
              </p:ext>
            </p:extLst>
          </p:nvPr>
        </p:nvGraphicFramePr>
        <p:xfrm>
          <a:off x="1462670" y="1654024"/>
          <a:ext cx="9266658" cy="397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88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Name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 of completion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9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1653030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Analyst, Designer, Developer</a:t>
                      </a:r>
                    </a:p>
                    <a:p>
                      <a:endParaRPr lang="vi-V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9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Nhựt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1653061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Developer, Tester,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  <a:p>
                      <a:pPr algn="ctr"/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9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Hải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Phong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1653063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Analyst, Designer, 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  <a:p>
                      <a:pPr algn="ctr"/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9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 Trọng Phúc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1653067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Manager, Developer,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  <a:p>
                      <a:pPr algn="ctr"/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9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Phúc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1653068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Developer, Tester,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  <a:p>
                      <a:pPr algn="ctr"/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854DF5-5B5E-FE42-89C4-68592DD38ACF}"/>
              </a:ext>
            </a:extLst>
          </p:cNvPr>
          <p:cNvSpPr txBox="1"/>
          <p:nvPr/>
        </p:nvSpPr>
        <p:spPr>
          <a:xfrm>
            <a:off x="3942909" y="713826"/>
            <a:ext cx="4306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LIST OF TEAM MEMBERS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D11F32-1647-8848-B294-5DCE8F0DA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7C7CD-422D-944D-820D-809487BC4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0776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EBD034-C516-4945-8106-E6EB5188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3. ANALYSIS AND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11EBC-724E-9444-993E-0F857AB1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64B23-3456-C645-A7DE-4B20D4EBC811}"/>
              </a:ext>
            </a:extLst>
          </p:cNvPr>
          <p:cNvSpPr txBox="1"/>
          <p:nvPr/>
        </p:nvSpPr>
        <p:spPr>
          <a:xfrm>
            <a:off x="3424049" y="1031227"/>
            <a:ext cx="5343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NON-FUNCTIONAL REQUIREMENTS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3F14CF-A838-7F49-BB78-0D3C1E45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18" y="1871847"/>
            <a:ext cx="11060363" cy="311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7346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2DB4D-D82D-F84A-9CCD-466A1F98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D4772-ECE3-AE41-8ADB-B60E82B36679}"/>
              </a:ext>
            </a:extLst>
          </p:cNvPr>
          <p:cNvSpPr txBox="1"/>
          <p:nvPr/>
        </p:nvSpPr>
        <p:spPr>
          <a:xfrm>
            <a:off x="4522779" y="421438"/>
            <a:ext cx="3146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USE-CASE MODEL</a:t>
            </a:r>
            <a:endParaRPr lang="en-US" sz="2800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50F4FD6-78D1-8D40-BCC3-DB3F51E8AF15}"/>
              </a:ext>
            </a:extLst>
          </p:cNvPr>
          <p:cNvSpPr txBox="1">
            <a:spLocks/>
          </p:cNvSpPr>
          <p:nvPr/>
        </p:nvSpPr>
        <p:spPr>
          <a:xfrm>
            <a:off x="41547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 SOFTWARE REQUIREMENT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B2E10C-6E29-3B42-A5B8-B1BC5D9AC9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18" y="1169257"/>
            <a:ext cx="8845162" cy="51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0" y="6037570"/>
            <a:ext cx="2638954" cy="1562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11EBC-724E-9444-993E-0F857AB1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2AE7B-9BBC-184F-87C7-F556D832EF77}"/>
              </a:ext>
            </a:extLst>
          </p:cNvPr>
          <p:cNvSpPr txBox="1"/>
          <p:nvPr/>
        </p:nvSpPr>
        <p:spPr>
          <a:xfrm>
            <a:off x="2250292" y="588917"/>
            <a:ext cx="769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THE SYSTEM ARE IMPLEMENTED AS A MVC SYSTEM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69BB4A7-B654-3147-9104-F8C1098D03F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13" y="1066210"/>
            <a:ext cx="6782157" cy="4725579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352ADA9-FE3E-D748-A611-5607287D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3. ANALYSIS AND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5F088-0DDF-0147-AF5A-F5096C021FCA}"/>
              </a:ext>
            </a:extLst>
          </p:cNvPr>
          <p:cNvSpPr txBox="1"/>
          <p:nvPr/>
        </p:nvSpPr>
        <p:spPr>
          <a:xfrm>
            <a:off x="5424910" y="5791789"/>
            <a:ext cx="134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 View</a:t>
            </a:r>
          </a:p>
        </p:txBody>
      </p:sp>
    </p:spTree>
    <p:extLst>
      <p:ext uri="{BB962C8B-B14F-4D97-AF65-F5344CB8AC3E}">
        <p14:creationId xmlns:p14="http://schemas.microsoft.com/office/powerpoint/2010/main" val="334722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11EBC-724E-9444-993E-0F857AB1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64B23-3456-C645-A7DE-4B20D4EBC811}"/>
              </a:ext>
            </a:extLst>
          </p:cNvPr>
          <p:cNvSpPr txBox="1"/>
          <p:nvPr/>
        </p:nvSpPr>
        <p:spPr>
          <a:xfrm>
            <a:off x="4970852" y="411097"/>
            <a:ext cx="239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DIAGRAMS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60188-94B2-E141-93C5-2846C8522EFD}"/>
              </a:ext>
            </a:extLst>
          </p:cNvPr>
          <p:cNvSpPr txBox="1"/>
          <p:nvPr/>
        </p:nvSpPr>
        <p:spPr>
          <a:xfrm>
            <a:off x="1311541" y="872762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Controller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86264-D998-BB42-9D72-2E85AD2D75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66" y="1115645"/>
            <a:ext cx="6690868" cy="483888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015D9CB9-DBA5-584C-B7F9-565D3A68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3.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257067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84A86-59D8-B54F-80F7-C502CAFD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43B44B1-7F93-EB44-9C67-1749371BD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3. ANALYSIS AND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20005-774B-0145-A1AB-8677D7FA8D00}"/>
              </a:ext>
            </a:extLst>
          </p:cNvPr>
          <p:cNvSpPr txBox="1"/>
          <p:nvPr/>
        </p:nvSpPr>
        <p:spPr>
          <a:xfrm>
            <a:off x="1311541" y="87276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Model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80FD534-DBE7-2E4B-8C53-D5EA7C49F5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94" y="1242094"/>
            <a:ext cx="9181211" cy="4606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149D6C-478F-6646-994C-CD87F78CC112}"/>
              </a:ext>
            </a:extLst>
          </p:cNvPr>
          <p:cNvSpPr txBox="1"/>
          <p:nvPr/>
        </p:nvSpPr>
        <p:spPr>
          <a:xfrm>
            <a:off x="4970852" y="411097"/>
            <a:ext cx="239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DIAGRAMS</a:t>
            </a:r>
          </a:p>
        </p:txBody>
      </p:sp>
    </p:spTree>
    <p:extLst>
      <p:ext uri="{BB962C8B-B14F-4D97-AF65-F5344CB8AC3E}">
        <p14:creationId xmlns:p14="http://schemas.microsoft.com/office/powerpoint/2010/main" val="4215734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0" y="6144173"/>
            <a:ext cx="1988424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2D83C3-A1E5-364A-8E8A-9FD1BBCD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71F7A2C-3F8C-8E48-B1FF-7423E0DF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3. ANALYSIS AND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51FC9-3EAD-204B-9021-D528C7762D78}"/>
              </a:ext>
            </a:extLst>
          </p:cNvPr>
          <p:cNvSpPr txBox="1"/>
          <p:nvPr/>
        </p:nvSpPr>
        <p:spPr>
          <a:xfrm>
            <a:off x="1311541" y="872762"/>
            <a:ext cx="19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Service diagram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A53F2EE-0EA6-2147-BE9B-CD77B7B7D9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738" y="509464"/>
            <a:ext cx="50292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3175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B364E-7ED8-0F45-A678-B592D1DD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E809B25-0D27-B849-AAE7-66ABD018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3. ANALYSIS AND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B8405-25BD-9440-82D4-CC3152275BD4}"/>
              </a:ext>
            </a:extLst>
          </p:cNvPr>
          <p:cNvSpPr txBox="1"/>
          <p:nvPr/>
        </p:nvSpPr>
        <p:spPr>
          <a:xfrm>
            <a:off x="4560900" y="648620"/>
            <a:ext cx="3070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DEPLOYMENT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113CA3-D576-7C47-A917-CA64FF058C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36" y="1666404"/>
            <a:ext cx="7582726" cy="4195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AE01F-0668-EE42-AFA1-C48AA09D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783" y="2998008"/>
            <a:ext cx="800217" cy="276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68A47-9C45-D945-BEE6-A233C974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95080" y="4001262"/>
            <a:ext cx="521716" cy="180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328312-73F5-1A4F-BA8D-4F1A36E6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914" y="2614462"/>
            <a:ext cx="1031749" cy="2216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688DA1-CE35-2A48-B6B2-65E0B1E5584F}"/>
              </a:ext>
            </a:extLst>
          </p:cNvPr>
          <p:cNvSpPr txBox="1"/>
          <p:nvPr/>
        </p:nvSpPr>
        <p:spPr>
          <a:xfrm>
            <a:off x="5114626" y="2559130"/>
            <a:ext cx="1650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Spring Boot Application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5CFB58-E89A-0549-A2AD-ECF0B92D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3" y="3043844"/>
            <a:ext cx="1112672" cy="2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324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936403-6FAF-364D-B81E-3927CC39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978BA9B-D6BE-E142-8282-73CB91111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3. ANALYSIS AND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834B3-4344-264C-B9E0-25C6A1981F9F}"/>
              </a:ext>
            </a:extLst>
          </p:cNvPr>
          <p:cNvSpPr txBox="1"/>
          <p:nvPr/>
        </p:nvSpPr>
        <p:spPr>
          <a:xfrm>
            <a:off x="4815133" y="482993"/>
            <a:ext cx="2561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UI PROTOTYPE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3504B-6C01-4541-81AF-6F857647A06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97" y="1241425"/>
            <a:ext cx="7304405" cy="4375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62AA2-9F3D-C946-A3C3-BB402AF555D0}"/>
              </a:ext>
            </a:extLst>
          </p:cNvPr>
          <p:cNvSpPr txBox="1"/>
          <p:nvPr/>
        </p:nvSpPr>
        <p:spPr>
          <a:xfrm>
            <a:off x="5945156" y="10237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8D75DF-BC39-A948-A0FA-CAC4563BCF3E}"/>
              </a:ext>
            </a:extLst>
          </p:cNvPr>
          <p:cNvSpPr txBox="1"/>
          <p:nvPr/>
        </p:nvSpPr>
        <p:spPr>
          <a:xfrm>
            <a:off x="3089474" y="17844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AA4F9-A624-0E4D-A61D-E6072755211E}"/>
              </a:ext>
            </a:extLst>
          </p:cNvPr>
          <p:cNvSpPr txBox="1"/>
          <p:nvPr/>
        </p:nvSpPr>
        <p:spPr>
          <a:xfrm>
            <a:off x="4815133" y="2631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1D51F-758E-A042-81F9-465748B0072F}"/>
              </a:ext>
            </a:extLst>
          </p:cNvPr>
          <p:cNvSpPr txBox="1"/>
          <p:nvPr/>
        </p:nvSpPr>
        <p:spPr>
          <a:xfrm>
            <a:off x="6436178" y="2568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D90E9-9461-8643-9142-95A3B329CEBC}"/>
              </a:ext>
            </a:extLst>
          </p:cNvPr>
          <p:cNvSpPr txBox="1"/>
          <p:nvPr/>
        </p:nvSpPr>
        <p:spPr>
          <a:xfrm>
            <a:off x="5059200" y="4960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86F4E-D520-8C44-9A79-FD0334DA4DF0}"/>
              </a:ext>
            </a:extLst>
          </p:cNvPr>
          <p:cNvSpPr txBox="1"/>
          <p:nvPr/>
        </p:nvSpPr>
        <p:spPr>
          <a:xfrm>
            <a:off x="5787260" y="572867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55CB80-511B-4CA2-B2F9-3B8535D7FB78}"/>
              </a:ext>
            </a:extLst>
          </p:cNvPr>
          <p:cNvCxnSpPr>
            <a:cxnSpLocks/>
          </p:cNvCxnSpPr>
          <p:nvPr/>
        </p:nvCxnSpPr>
        <p:spPr>
          <a:xfrm flipH="1">
            <a:off x="4468305" y="2337847"/>
            <a:ext cx="31202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1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66D95-76CC-2A4C-9B2F-2AD58F92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19FC6A2A-CEF8-F64A-A715-CD0490C8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41" y="1096839"/>
            <a:ext cx="9703718" cy="4730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297874-D43F-A848-921C-18A295626497}"/>
              </a:ext>
            </a:extLst>
          </p:cNvPr>
          <p:cNvSpPr txBox="1"/>
          <p:nvPr/>
        </p:nvSpPr>
        <p:spPr>
          <a:xfrm>
            <a:off x="1244141" y="512064"/>
            <a:ext cx="196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031266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986F6-6029-0149-9686-9E4517CC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370AB-97B1-7D42-A983-2F47C276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3C94A-51A0-2646-9EB6-E26A59D154D7}"/>
              </a:ext>
            </a:extLst>
          </p:cNvPr>
          <p:cNvSpPr txBox="1"/>
          <p:nvPr/>
        </p:nvSpPr>
        <p:spPr>
          <a:xfrm>
            <a:off x="975428" y="298262"/>
            <a:ext cx="196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10" name="Picture 9" descr="A close up of food&#10;&#10;Description automatically generated">
            <a:extLst>
              <a:ext uri="{FF2B5EF4-FFF2-40B4-BE49-F238E27FC236}">
                <a16:creationId xmlns:a16="http://schemas.microsoft.com/office/drawing/2014/main" id="{706A580D-4620-854D-88FC-2E76C100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44" y="627450"/>
            <a:ext cx="9224112" cy="59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371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5D0241F-DFC6-D443-8387-CC636A727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019777"/>
              </p:ext>
            </p:extLst>
          </p:nvPr>
        </p:nvGraphicFramePr>
        <p:xfrm>
          <a:off x="1297708" y="1544463"/>
          <a:ext cx="9596583" cy="4599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69261FC-8BA7-F145-8E32-ACB9AF2BCFFA}"/>
              </a:ext>
            </a:extLst>
          </p:cNvPr>
          <p:cNvSpPr txBox="1"/>
          <p:nvPr/>
        </p:nvSpPr>
        <p:spPr>
          <a:xfrm>
            <a:off x="1145307" y="1911925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SOFTWARE</a:t>
            </a:r>
          </a:p>
          <a:p>
            <a:r>
              <a:rPr lang="en-US" sz="2000" dirty="0"/>
              <a:t>REQUIREMENT</a:t>
            </a:r>
          </a:p>
        </p:txBody>
      </p:sp>
      <p:sp>
        <p:nvSpPr>
          <p:cNvPr id="11" name="Bevel 10">
            <a:extLst>
              <a:ext uri="{FF2B5EF4-FFF2-40B4-BE49-F238E27FC236}">
                <a16:creationId xmlns:a16="http://schemas.microsoft.com/office/drawing/2014/main" id="{E8823FDB-2C97-214D-B9EB-6F0B8F95A12C}"/>
              </a:ext>
            </a:extLst>
          </p:cNvPr>
          <p:cNvSpPr/>
          <p:nvPr/>
        </p:nvSpPr>
        <p:spPr>
          <a:xfrm>
            <a:off x="3823853" y="570035"/>
            <a:ext cx="4544291" cy="713192"/>
          </a:xfrm>
          <a:prstGeom prst="beve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20FA4-2C13-FB42-B801-D31AAB520185}"/>
              </a:ext>
            </a:extLst>
          </p:cNvPr>
          <p:cNvSpPr txBox="1"/>
          <p:nvPr/>
        </p:nvSpPr>
        <p:spPr>
          <a:xfrm>
            <a:off x="3196144" y="1911925"/>
            <a:ext cx="2147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 PROJECT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8C5E0-D6EE-834A-8849-900339FC5990}"/>
              </a:ext>
            </a:extLst>
          </p:cNvPr>
          <p:cNvSpPr txBox="1"/>
          <p:nvPr/>
        </p:nvSpPr>
        <p:spPr>
          <a:xfrm>
            <a:off x="5186215" y="1898068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 ANALYSIS AND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CB82B-77CB-FC41-8AC4-D7E449706579}"/>
              </a:ext>
            </a:extLst>
          </p:cNvPr>
          <p:cNvSpPr txBox="1"/>
          <p:nvPr/>
        </p:nvSpPr>
        <p:spPr>
          <a:xfrm>
            <a:off x="7005780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 SOFTWARE</a:t>
            </a:r>
          </a:p>
          <a:p>
            <a:pPr algn="ctr"/>
            <a:r>
              <a:rPr lang="en-US" sz="2000" dirty="0"/>
              <a:t>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1253-F238-1544-9FCE-67645EC926B0}"/>
              </a:ext>
            </a:extLst>
          </p:cNvPr>
          <p:cNvSpPr txBox="1"/>
          <p:nvPr/>
        </p:nvSpPr>
        <p:spPr>
          <a:xfrm>
            <a:off x="9199416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5.  SOFTWARE DEMO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5C917A3-3D1F-A34A-BE55-67766A5E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51DAF9B-5CFB-0A46-A64B-53BB791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529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66D95-76CC-2A4C-9B2F-2AD58F92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04484-08A5-E946-947E-5139BC92D96F}"/>
              </a:ext>
            </a:extLst>
          </p:cNvPr>
          <p:cNvSpPr txBox="1"/>
          <p:nvPr/>
        </p:nvSpPr>
        <p:spPr>
          <a:xfrm>
            <a:off x="1244140" y="512064"/>
            <a:ext cx="572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6FC96-DB3E-C349-9712-95B7181D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84" y="1224142"/>
            <a:ext cx="9400032" cy="50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0475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66D95-76CC-2A4C-9B2F-2AD58F92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7C62B-3B81-9A45-B181-5C18B52BDF7A}"/>
              </a:ext>
            </a:extLst>
          </p:cNvPr>
          <p:cNvSpPr txBox="1"/>
          <p:nvPr/>
        </p:nvSpPr>
        <p:spPr>
          <a:xfrm>
            <a:off x="1244141" y="512064"/>
            <a:ext cx="196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319B9E-7B24-6E4E-B907-910B0C873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24" y="1096839"/>
            <a:ext cx="10131552" cy="49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0187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66D95-76CC-2A4C-9B2F-2AD58F92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7C62B-3B81-9A45-B181-5C18B52BDF7A}"/>
              </a:ext>
            </a:extLst>
          </p:cNvPr>
          <p:cNvSpPr txBox="1"/>
          <p:nvPr/>
        </p:nvSpPr>
        <p:spPr>
          <a:xfrm>
            <a:off x="1244140" y="512064"/>
            <a:ext cx="292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D6B185-FF4B-8548-80D5-39BE4D8C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91" y="1349136"/>
            <a:ext cx="9516418" cy="49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0651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66D95-76CC-2A4C-9B2F-2AD58F92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7C62B-3B81-9A45-B181-5C18B52BDF7A}"/>
              </a:ext>
            </a:extLst>
          </p:cNvPr>
          <p:cNvSpPr txBox="1"/>
          <p:nvPr/>
        </p:nvSpPr>
        <p:spPr>
          <a:xfrm>
            <a:off x="1244141" y="512064"/>
            <a:ext cx="196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6F358A-B795-E241-858E-D0EFCF54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84" y="1633727"/>
            <a:ext cx="10463093" cy="448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480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2849C-DEC7-B44D-A175-5C901592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34</a:t>
            </a:fld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E9BDC6D-2B75-1143-A47D-10D28A49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3. ANALYSIS AND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2B0C6-F409-C04A-9B9A-D66EBAD5DD9F}"/>
              </a:ext>
            </a:extLst>
          </p:cNvPr>
          <p:cNvSpPr txBox="1"/>
          <p:nvPr/>
        </p:nvSpPr>
        <p:spPr>
          <a:xfrm>
            <a:off x="4815133" y="482993"/>
            <a:ext cx="2561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UI PROTOTYPE (2)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626451-BAE9-4341-9F71-587F430995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32" y="1145948"/>
            <a:ext cx="7197535" cy="4566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C84B2-00A0-0546-BE53-FC476E42BC25}"/>
              </a:ext>
            </a:extLst>
          </p:cNvPr>
          <p:cNvSpPr txBox="1"/>
          <p:nvPr/>
        </p:nvSpPr>
        <p:spPr>
          <a:xfrm>
            <a:off x="5357880" y="5913341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</p:spTree>
    <p:extLst>
      <p:ext uri="{BB962C8B-B14F-4D97-AF65-F5344CB8AC3E}">
        <p14:creationId xmlns:p14="http://schemas.microsoft.com/office/powerpoint/2010/main" val="206838732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BC47D4-4326-5248-A5DF-A975BFD5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3BCF1-565A-5F43-BE29-2BD8BF5B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A87C2-75D3-1545-859C-1D34FD3338C7}"/>
              </a:ext>
            </a:extLst>
          </p:cNvPr>
          <p:cNvSpPr txBox="1"/>
          <p:nvPr/>
        </p:nvSpPr>
        <p:spPr>
          <a:xfrm>
            <a:off x="4894734" y="468808"/>
            <a:ext cx="268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 FEATURES (3)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41626-5CC7-BC49-88F0-9A400322CC19}"/>
              </a:ext>
            </a:extLst>
          </p:cNvPr>
          <p:cNvSpPr txBox="1"/>
          <p:nvPr/>
        </p:nvSpPr>
        <p:spPr>
          <a:xfrm>
            <a:off x="1713445" y="1097280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ADMINISTRATORS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623D50-9BD7-2C48-A661-54D6B928C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645" y="1466612"/>
            <a:ext cx="6532709" cy="434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A658B0-3343-2242-A4B9-DD708ED6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395DC-5C5C-FC4B-88AD-5170F92B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BD309-AEF7-694B-9922-EDF1A896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25973"/>
            <a:ext cx="59817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2634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1904BA-CEFC-6C4C-B75B-4A215B83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D8EEA-6030-BB4F-91CD-E82820BFC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D7206-1F9E-6C4C-A7F7-67D3E597760F}"/>
              </a:ext>
            </a:extLst>
          </p:cNvPr>
          <p:cNvSpPr txBox="1"/>
          <p:nvPr/>
        </p:nvSpPr>
        <p:spPr>
          <a:xfrm>
            <a:off x="1713445" y="1097280"/>
            <a:ext cx="124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SELLERS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4515F-46FD-4F45-953A-13EBAB8A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21" y="1466612"/>
            <a:ext cx="6628757" cy="45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0087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F5A69C-4E27-284B-881A-DC10B8072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EF8435-F0FD-A640-BFFB-AA1C9517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0EC0C-7BB4-CD42-B727-1C1621FB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020" y="273257"/>
            <a:ext cx="5267960" cy="60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3471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AE89FB-F71A-214D-82B9-62BC48FA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38043-C8B2-1148-9D04-ADA624D2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E9461-D786-1947-8DBC-F01AE10F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21" y="525198"/>
            <a:ext cx="5175758" cy="580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248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261FC-8BA7-F145-8E32-ACB9AF2BCFFA}"/>
              </a:ext>
            </a:extLst>
          </p:cNvPr>
          <p:cNvSpPr txBox="1"/>
          <p:nvPr/>
        </p:nvSpPr>
        <p:spPr>
          <a:xfrm>
            <a:off x="1145307" y="1911925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SOFTWARE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REQUIREMENT</a:t>
            </a:r>
          </a:p>
        </p:txBody>
      </p:sp>
      <p:sp>
        <p:nvSpPr>
          <p:cNvPr id="11" name="Bevel 10">
            <a:extLst>
              <a:ext uri="{FF2B5EF4-FFF2-40B4-BE49-F238E27FC236}">
                <a16:creationId xmlns:a16="http://schemas.microsoft.com/office/drawing/2014/main" id="{E8823FDB-2C97-214D-B9EB-6F0B8F95A12C}"/>
              </a:ext>
            </a:extLst>
          </p:cNvPr>
          <p:cNvSpPr/>
          <p:nvPr/>
        </p:nvSpPr>
        <p:spPr>
          <a:xfrm>
            <a:off x="3823853" y="570035"/>
            <a:ext cx="4544291" cy="713192"/>
          </a:xfrm>
          <a:prstGeom prst="beve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20FA4-2C13-FB42-B801-D31AAB520185}"/>
              </a:ext>
            </a:extLst>
          </p:cNvPr>
          <p:cNvSpPr txBox="1"/>
          <p:nvPr/>
        </p:nvSpPr>
        <p:spPr>
          <a:xfrm>
            <a:off x="3196144" y="1911925"/>
            <a:ext cx="2147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 PROJECT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8C5E0-D6EE-834A-8849-900339FC5990}"/>
              </a:ext>
            </a:extLst>
          </p:cNvPr>
          <p:cNvSpPr txBox="1"/>
          <p:nvPr/>
        </p:nvSpPr>
        <p:spPr>
          <a:xfrm>
            <a:off x="5186215" y="1898068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 ANALYSIS AND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CB82B-77CB-FC41-8AC4-D7E449706579}"/>
              </a:ext>
            </a:extLst>
          </p:cNvPr>
          <p:cNvSpPr txBox="1"/>
          <p:nvPr/>
        </p:nvSpPr>
        <p:spPr>
          <a:xfrm>
            <a:off x="7005780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 SOFTWARE</a:t>
            </a:r>
          </a:p>
          <a:p>
            <a:pPr algn="ctr"/>
            <a:r>
              <a:rPr lang="en-US" sz="2000" dirty="0"/>
              <a:t>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1253-F238-1544-9FCE-67645EC926B0}"/>
              </a:ext>
            </a:extLst>
          </p:cNvPr>
          <p:cNvSpPr txBox="1"/>
          <p:nvPr/>
        </p:nvSpPr>
        <p:spPr>
          <a:xfrm>
            <a:off x="9199416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5.  SOFTWARE DEMO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5C917A3-3D1F-A34A-BE55-67766A5E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51DAF9B-5CFB-0A46-A64B-53BB791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24E56EC-1D07-3647-BC2A-E8FE6784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740173"/>
              </p:ext>
            </p:extLst>
          </p:nvPr>
        </p:nvGraphicFramePr>
        <p:xfrm>
          <a:off x="1297708" y="1544463"/>
          <a:ext cx="9596583" cy="4599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319343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438F39-33FA-804F-BB75-69A896E0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2F355-B45A-2846-A1D0-E64BF608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71F40-07C5-1F48-ABD8-8EED5D7D7C93}"/>
              </a:ext>
            </a:extLst>
          </p:cNvPr>
          <p:cNvSpPr txBox="1"/>
          <p:nvPr/>
        </p:nvSpPr>
        <p:spPr>
          <a:xfrm>
            <a:off x="1438656" y="570035"/>
            <a:ext cx="122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 BUYERS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D7400-3216-B345-8BA7-069A542F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36" y="762883"/>
            <a:ext cx="6341928" cy="2359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78F28-7E42-D944-952A-45F21C06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477" y="3191056"/>
            <a:ext cx="6053046" cy="309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1800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D60DC8-A8F9-C44F-A1C1-11760527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F08FC-E306-5B46-B570-5B0443D9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6E274-23CA-9C4D-A2EA-16F549B9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6" y="713826"/>
            <a:ext cx="4953000" cy="502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004BD-804F-8442-AE31-C88211AA8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53" y="231226"/>
            <a:ext cx="4953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7591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5D0241F-DFC6-D443-8387-CC636A727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979385"/>
              </p:ext>
            </p:extLst>
          </p:nvPr>
        </p:nvGraphicFramePr>
        <p:xfrm>
          <a:off x="1297708" y="1544463"/>
          <a:ext cx="9596583" cy="4599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69261FC-8BA7-F145-8E32-ACB9AF2BCFFA}"/>
              </a:ext>
            </a:extLst>
          </p:cNvPr>
          <p:cNvSpPr txBox="1"/>
          <p:nvPr/>
        </p:nvSpPr>
        <p:spPr>
          <a:xfrm>
            <a:off x="1145307" y="1911925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SOFTWARE</a:t>
            </a:r>
          </a:p>
          <a:p>
            <a:r>
              <a:rPr lang="en-US" sz="2000" dirty="0"/>
              <a:t>REQUIREMENT</a:t>
            </a:r>
          </a:p>
        </p:txBody>
      </p:sp>
      <p:sp>
        <p:nvSpPr>
          <p:cNvPr id="11" name="Bevel 10">
            <a:extLst>
              <a:ext uri="{FF2B5EF4-FFF2-40B4-BE49-F238E27FC236}">
                <a16:creationId xmlns:a16="http://schemas.microsoft.com/office/drawing/2014/main" id="{E8823FDB-2C97-214D-B9EB-6F0B8F95A12C}"/>
              </a:ext>
            </a:extLst>
          </p:cNvPr>
          <p:cNvSpPr/>
          <p:nvPr/>
        </p:nvSpPr>
        <p:spPr>
          <a:xfrm>
            <a:off x="3823853" y="570035"/>
            <a:ext cx="4544291" cy="713192"/>
          </a:xfrm>
          <a:prstGeom prst="beve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20FA4-2C13-FB42-B801-D31AAB520185}"/>
              </a:ext>
            </a:extLst>
          </p:cNvPr>
          <p:cNvSpPr txBox="1"/>
          <p:nvPr/>
        </p:nvSpPr>
        <p:spPr>
          <a:xfrm>
            <a:off x="3196144" y="1911925"/>
            <a:ext cx="2147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 PROJECT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8C5E0-D6EE-834A-8849-900339FC5990}"/>
              </a:ext>
            </a:extLst>
          </p:cNvPr>
          <p:cNvSpPr txBox="1"/>
          <p:nvPr/>
        </p:nvSpPr>
        <p:spPr>
          <a:xfrm>
            <a:off x="5186215" y="1898068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 ANALYSIS AND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CB82B-77CB-FC41-8AC4-D7E449706579}"/>
              </a:ext>
            </a:extLst>
          </p:cNvPr>
          <p:cNvSpPr txBox="1"/>
          <p:nvPr/>
        </p:nvSpPr>
        <p:spPr>
          <a:xfrm>
            <a:off x="7005780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4. SOFTWARE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1253-F238-1544-9FCE-67645EC926B0}"/>
              </a:ext>
            </a:extLst>
          </p:cNvPr>
          <p:cNvSpPr txBox="1"/>
          <p:nvPr/>
        </p:nvSpPr>
        <p:spPr>
          <a:xfrm>
            <a:off x="9199416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5.  SOFTWARE DEMO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5C917A3-3D1F-A34A-BE55-67766A5E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51DAF9B-5CFB-0A46-A64B-53BB791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2306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0" y="6151927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12A8D-D9E4-B940-A727-959CAF74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8344F-C0F0-4043-B6B2-D88F0A05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A2D3AF-5CC9-C74E-96AE-B0B92A39274B}" type="slidenum">
              <a:rPr lang="en-US" sz="1600" smtClean="0"/>
              <a:t>43</a:t>
            </a:fld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55C81-6C69-DA43-A68A-31336805E27D}"/>
              </a:ext>
            </a:extLst>
          </p:cNvPr>
          <p:cNvSpPr txBox="1"/>
          <p:nvPr/>
        </p:nvSpPr>
        <p:spPr>
          <a:xfrm>
            <a:off x="4317340" y="1204026"/>
            <a:ext cx="355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TEST ENVIROMENTS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306665-6BD4-C64F-9192-56B771BA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12" y="2389228"/>
            <a:ext cx="11304547" cy="286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4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0" y="6151927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8344F-C0F0-4043-B6B2-D88F0A05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A2D3AF-5CC9-C74E-96AE-B0B92A39274B}" type="slidenum">
              <a:rPr lang="en-US" sz="1600" smtClean="0"/>
              <a:t>44</a:t>
            </a:fld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55C81-6C69-DA43-A68A-31336805E27D}"/>
              </a:ext>
            </a:extLst>
          </p:cNvPr>
          <p:cNvSpPr txBox="1"/>
          <p:nvPr/>
        </p:nvSpPr>
        <p:spPr>
          <a:xfrm>
            <a:off x="936819" y="2844225"/>
            <a:ext cx="1947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TEST PLAN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AFA166-B528-6E43-9DE2-5845D99A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89" y="248532"/>
            <a:ext cx="6672856" cy="636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0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0" y="6151927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12A8D-D9E4-B940-A727-959CAF74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8344F-C0F0-4043-B6B2-D88F0A05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A2D3AF-5CC9-C74E-96AE-B0B92A39274B}" type="slidenum">
              <a:rPr lang="en-US" sz="1600" smtClean="0"/>
              <a:t>45</a:t>
            </a:fld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55C81-6C69-DA43-A68A-31336805E27D}"/>
              </a:ext>
            </a:extLst>
          </p:cNvPr>
          <p:cNvSpPr txBox="1"/>
          <p:nvPr/>
        </p:nvSpPr>
        <p:spPr>
          <a:xfrm>
            <a:off x="4868485" y="927740"/>
            <a:ext cx="2245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 – CASES (1)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28A213-A4F5-C048-A242-63631EFD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5" y="1751128"/>
            <a:ext cx="11498821" cy="357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0" y="6151927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12A8D-D9E4-B940-A727-959CAF74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8344F-C0F0-4043-B6B2-D88F0A05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A2D3AF-5CC9-C74E-96AE-B0B92A39274B}" type="slidenum">
              <a:rPr lang="en-US" sz="1600" smtClean="0"/>
              <a:t>46</a:t>
            </a:fld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55C81-6C69-DA43-A68A-31336805E27D}"/>
              </a:ext>
            </a:extLst>
          </p:cNvPr>
          <p:cNvSpPr txBox="1"/>
          <p:nvPr/>
        </p:nvSpPr>
        <p:spPr>
          <a:xfrm>
            <a:off x="4798946" y="747128"/>
            <a:ext cx="2594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– CASES (2)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9F243-7D19-1447-B8A7-60DEEC66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1826870"/>
            <a:ext cx="11289792" cy="32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086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0" y="6151927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12A8D-D9E4-B940-A727-959CAF74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8344F-C0F0-4043-B6B2-D88F0A05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A2D3AF-5CC9-C74E-96AE-B0B92A39274B}" type="slidenum">
              <a:rPr lang="en-US" sz="1600" smtClean="0"/>
              <a:t>47</a:t>
            </a:fld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55C81-6C69-DA43-A68A-31336805E27D}"/>
              </a:ext>
            </a:extLst>
          </p:cNvPr>
          <p:cNvSpPr txBox="1"/>
          <p:nvPr/>
        </p:nvSpPr>
        <p:spPr>
          <a:xfrm>
            <a:off x="4798946" y="713826"/>
            <a:ext cx="2594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– CASES (3)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C92CB-6565-1E4C-AB7E-3E7B6CC7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8" y="1655063"/>
            <a:ext cx="11200653" cy="354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8939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5D0241F-DFC6-D443-8387-CC636A727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017332"/>
              </p:ext>
            </p:extLst>
          </p:nvPr>
        </p:nvGraphicFramePr>
        <p:xfrm>
          <a:off x="1297708" y="1544463"/>
          <a:ext cx="9596583" cy="4599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69261FC-8BA7-F145-8E32-ACB9AF2BCFFA}"/>
              </a:ext>
            </a:extLst>
          </p:cNvPr>
          <p:cNvSpPr txBox="1"/>
          <p:nvPr/>
        </p:nvSpPr>
        <p:spPr>
          <a:xfrm>
            <a:off x="1145307" y="1911925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SOFTWARE</a:t>
            </a:r>
          </a:p>
          <a:p>
            <a:r>
              <a:rPr lang="en-US" sz="2000" dirty="0"/>
              <a:t>REQUIREMENT</a:t>
            </a:r>
          </a:p>
        </p:txBody>
      </p:sp>
      <p:sp>
        <p:nvSpPr>
          <p:cNvPr id="11" name="Bevel 10">
            <a:extLst>
              <a:ext uri="{FF2B5EF4-FFF2-40B4-BE49-F238E27FC236}">
                <a16:creationId xmlns:a16="http://schemas.microsoft.com/office/drawing/2014/main" id="{E8823FDB-2C97-214D-B9EB-6F0B8F95A12C}"/>
              </a:ext>
            </a:extLst>
          </p:cNvPr>
          <p:cNvSpPr/>
          <p:nvPr/>
        </p:nvSpPr>
        <p:spPr>
          <a:xfrm>
            <a:off x="3823853" y="570035"/>
            <a:ext cx="4544291" cy="713192"/>
          </a:xfrm>
          <a:prstGeom prst="beve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20FA4-2C13-FB42-B801-D31AAB520185}"/>
              </a:ext>
            </a:extLst>
          </p:cNvPr>
          <p:cNvSpPr txBox="1"/>
          <p:nvPr/>
        </p:nvSpPr>
        <p:spPr>
          <a:xfrm>
            <a:off x="3196144" y="1911925"/>
            <a:ext cx="2147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 PROJECT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8C5E0-D6EE-834A-8849-900339FC5990}"/>
              </a:ext>
            </a:extLst>
          </p:cNvPr>
          <p:cNvSpPr txBox="1"/>
          <p:nvPr/>
        </p:nvSpPr>
        <p:spPr>
          <a:xfrm>
            <a:off x="5186215" y="1898068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 ANALYSIS AND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CB82B-77CB-FC41-8AC4-D7E449706579}"/>
              </a:ext>
            </a:extLst>
          </p:cNvPr>
          <p:cNvSpPr txBox="1"/>
          <p:nvPr/>
        </p:nvSpPr>
        <p:spPr>
          <a:xfrm>
            <a:off x="7005780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 SOFTWARE</a:t>
            </a:r>
          </a:p>
          <a:p>
            <a:pPr algn="ctr"/>
            <a:r>
              <a:rPr lang="en-US" sz="2000" dirty="0"/>
              <a:t>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1253-F238-1544-9FCE-67645EC926B0}"/>
              </a:ext>
            </a:extLst>
          </p:cNvPr>
          <p:cNvSpPr txBox="1"/>
          <p:nvPr/>
        </p:nvSpPr>
        <p:spPr>
          <a:xfrm>
            <a:off x="9199416" y="1884211"/>
            <a:ext cx="1819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5.  SOFTWARE DEMO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5C917A3-3D1F-A34A-BE55-67766A5E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51DAF9B-5CFB-0A46-A64B-53BB791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5389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DED80-5332-9849-BC1D-AD7B9436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1C8DEE-33FE-314C-8DB8-4B0A2A78B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036" y="1129792"/>
            <a:ext cx="4249928" cy="424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8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850C8A-AEA1-9147-8DB5-DB902DFE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 SOFTWARE REQUIREMENT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CBE0F-EAF2-E345-910C-E93822E5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B45BF-C735-9B4E-BE9E-ED7746AAAD07}"/>
              </a:ext>
            </a:extLst>
          </p:cNvPr>
          <p:cNvSpPr txBox="1"/>
          <p:nvPr/>
        </p:nvSpPr>
        <p:spPr>
          <a:xfrm>
            <a:off x="4865759" y="570035"/>
            <a:ext cx="2460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OVERVIEW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510EE-128C-D541-9551-A6E15DEB3301}"/>
              </a:ext>
            </a:extLst>
          </p:cNvPr>
          <p:cNvSpPr txBox="1"/>
          <p:nvPr/>
        </p:nvSpPr>
        <p:spPr>
          <a:xfrm>
            <a:off x="1472427" y="1348662"/>
            <a:ext cx="4623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   A web-based application.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F5961-6400-4F47-815A-F34DC084815C}"/>
              </a:ext>
            </a:extLst>
          </p:cNvPr>
          <p:cNvSpPr txBox="1"/>
          <p:nvPr/>
        </p:nvSpPr>
        <p:spPr>
          <a:xfrm>
            <a:off x="1499902" y="2251865"/>
            <a:ext cx="94279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just">
              <a:buAutoNum type="arabicPeriod" startAt="2"/>
            </a:pPr>
            <a:r>
              <a:rPr lang="en-US" sz="2800" dirty="0"/>
              <a:t>Helping Vietnamese citizens to sell any food that they have </a:t>
            </a:r>
          </a:p>
          <a:p>
            <a:pPr algn="just"/>
            <a:r>
              <a:rPr lang="en-US" sz="2800" dirty="0"/>
              <a:t>      cooked or order any meal which they are interested in.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20FAE-BD75-0F42-8F9F-C9B851B5CF35}"/>
              </a:ext>
            </a:extLst>
          </p:cNvPr>
          <p:cNvSpPr txBox="1"/>
          <p:nvPr/>
        </p:nvSpPr>
        <p:spPr>
          <a:xfrm>
            <a:off x="1474080" y="3734315"/>
            <a:ext cx="42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  </a:t>
            </a:r>
          </a:p>
        </p:txBody>
      </p:sp>
      <p:pic>
        <p:nvPicPr>
          <p:cNvPr id="14" name="Picture 13" descr="A person holding a plate of food&#10;&#10;Description automatically generated">
            <a:extLst>
              <a:ext uri="{FF2B5EF4-FFF2-40B4-BE49-F238E27FC236}">
                <a16:creationId xmlns:a16="http://schemas.microsoft.com/office/drawing/2014/main" id="{CFB50001-B21F-C94D-80C5-60D1C080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76" y="3465045"/>
            <a:ext cx="4442048" cy="2387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1F7CEE-CFAC-9049-898E-8ECC41BCE496}"/>
              </a:ext>
            </a:extLst>
          </p:cNvPr>
          <p:cNvSpPr txBox="1"/>
          <p:nvPr/>
        </p:nvSpPr>
        <p:spPr>
          <a:xfrm>
            <a:off x="5903479" y="5917923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65992455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2055E-1C35-474F-A438-5D8AFE23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5A7E1-4869-1744-AE87-474B5F9EACFF}"/>
              </a:ext>
            </a:extLst>
          </p:cNvPr>
          <p:cNvSpPr txBox="1"/>
          <p:nvPr/>
        </p:nvSpPr>
        <p:spPr>
          <a:xfrm>
            <a:off x="2911982" y="2551837"/>
            <a:ext cx="6368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Arial Rounded MT Bold" panose="020F0704030504030204" pitchFamily="34" charset="77"/>
                <a:ea typeface="Ayuthaya" pitchFamily="2" charset="-34"/>
                <a:cs typeface="Ayuthaya" pitchFamily="2" charset="-34"/>
              </a:rPr>
              <a:t>THANK YOU FOR </a:t>
            </a:r>
          </a:p>
          <a:p>
            <a:pPr algn="ctr"/>
            <a:r>
              <a:rPr lang="en-US" sz="5400" dirty="0">
                <a:solidFill>
                  <a:srgbClr val="C00000"/>
                </a:solidFill>
                <a:latin typeface="Arial Rounded MT Bold" panose="020F0704030504030204" pitchFamily="34" charset="77"/>
                <a:ea typeface="Ayuthaya" pitchFamily="2" charset="-34"/>
                <a:cs typeface="Ayuthaya" pitchFamily="2" charset="-34"/>
              </a:rPr>
              <a:t>YOUR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8BF6A-8B55-F745-8FE7-B13583C3E1C3}"/>
              </a:ext>
            </a:extLst>
          </p:cNvPr>
          <p:cNvSpPr txBox="1"/>
          <p:nvPr/>
        </p:nvSpPr>
        <p:spPr>
          <a:xfrm>
            <a:off x="4872871" y="4636419"/>
            <a:ext cx="2446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Team 04 – 16CLC1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20717B-1F37-ED44-AC3D-C2C67608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32495"/>
            <a:ext cx="2984153" cy="888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7303A2-7410-064C-A518-6A2D97DD7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314" y="828793"/>
            <a:ext cx="1263534" cy="9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4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D460C-DDA2-FB48-8957-5231223F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52B57-6C8D-C946-A2A4-8ED6FECC31EF}"/>
              </a:ext>
            </a:extLst>
          </p:cNvPr>
          <p:cNvSpPr txBox="1"/>
          <p:nvPr/>
        </p:nvSpPr>
        <p:spPr>
          <a:xfrm>
            <a:off x="3679569" y="570035"/>
            <a:ext cx="4832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PROBLEM STATEMENT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D205F-1577-9744-B348-5A557F3F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2" y="1537879"/>
            <a:ext cx="10850995" cy="3782242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6AD01D23-283C-6D4E-AE69-29C57B47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1. SOFTWARE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343599300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D460C-DDA2-FB48-8957-5231223F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62B3E-C7CC-2049-A013-3957A648652B}"/>
              </a:ext>
            </a:extLst>
          </p:cNvPr>
          <p:cNvSpPr txBox="1"/>
          <p:nvPr/>
        </p:nvSpPr>
        <p:spPr>
          <a:xfrm>
            <a:off x="3292219" y="570035"/>
            <a:ext cx="5607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PRODUCT POSITION STATEMENT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D8F42-D9DA-7349-B5FC-D2C2044D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31" y="1099983"/>
            <a:ext cx="8724736" cy="488684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8C0DFEB-CDF4-D049-8FE6-7A5CE3D34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4854" y="6356350"/>
            <a:ext cx="4114800" cy="365125"/>
          </a:xfrm>
        </p:spPr>
        <p:txBody>
          <a:bodyPr/>
          <a:lstStyle/>
          <a:p>
            <a:r>
              <a:rPr lang="en-US" dirty="0"/>
              <a:t>1. SOFTWARE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309298308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2A2B46-85F6-4740-9E01-BE556EFB5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46354-44BC-D04A-BAFB-454909B3BC90}"/>
              </a:ext>
            </a:extLst>
          </p:cNvPr>
          <p:cNvSpPr txBox="1"/>
          <p:nvPr/>
        </p:nvSpPr>
        <p:spPr>
          <a:xfrm>
            <a:off x="5323833" y="585888"/>
            <a:ext cx="1544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SCOPE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AEB36-036E-E540-AC87-0149B5BA9D02}"/>
              </a:ext>
            </a:extLst>
          </p:cNvPr>
          <p:cNvSpPr txBox="1"/>
          <p:nvPr/>
        </p:nvSpPr>
        <p:spPr>
          <a:xfrm>
            <a:off x="1676400" y="1365263"/>
            <a:ext cx="92352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1.   The project </a:t>
            </a:r>
            <a:r>
              <a:rPr lang="en-US" sz="2400" b="1" dirty="0" err="1">
                <a:latin typeface="+mj-lt"/>
              </a:rPr>
              <a:t>comnhalam.com</a:t>
            </a:r>
            <a:r>
              <a:rPr lang="en-US" sz="2400" dirty="0">
                <a:latin typeface="+mj-lt"/>
              </a:rPr>
              <a:t> is a selling food web-based</a:t>
            </a:r>
            <a:r>
              <a:rPr lang="vi-VN" sz="2400" dirty="0">
                <a:latin typeface="+mj-lt"/>
              </a:rPr>
              <a:t> application </a:t>
            </a:r>
          </a:p>
          <a:p>
            <a:r>
              <a:rPr lang="vi-V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only</a:t>
            </a:r>
            <a:r>
              <a:rPr lang="vi-VN" sz="2400" dirty="0">
                <a:latin typeface="+mj-lt"/>
              </a:rPr>
              <a:t>. E</a:t>
            </a:r>
            <a:r>
              <a:rPr lang="en-US" sz="2400" dirty="0">
                <a:latin typeface="+mj-lt"/>
              </a:rPr>
              <a:t>very users can use browsers to approach it. </a:t>
            </a:r>
          </a:p>
          <a:p>
            <a:r>
              <a:rPr lang="en-US" dirty="0">
                <a:latin typeface="+mj-lt"/>
              </a:rPr>
              <a:t> 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4F0CC-477D-BA47-87A8-B3D35C1BDEA0}"/>
              </a:ext>
            </a:extLst>
          </p:cNvPr>
          <p:cNvSpPr txBox="1"/>
          <p:nvPr/>
        </p:nvSpPr>
        <p:spPr>
          <a:xfrm>
            <a:off x="1676399" y="2361999"/>
            <a:ext cx="8725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vi-V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language of the website is Vietnamese only and the system serves citizens living in Ho Chi Minh city only.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62BFAE-3624-6B4F-8F6F-4EDE5F41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19" y="3538002"/>
            <a:ext cx="4778114" cy="2556193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3D5FDC2-7338-BA4F-B722-6B927D70538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 SOFTWARE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74780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BC8F7B-5195-6B4B-940D-883CEBF74F19}"/>
              </a:ext>
            </a:extLst>
          </p:cNvPr>
          <p:cNvSpPr/>
          <p:nvPr/>
        </p:nvSpPr>
        <p:spPr>
          <a:xfrm>
            <a:off x="-7291" y="6144173"/>
            <a:ext cx="3585029" cy="14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4D51E-E910-0C47-A92F-5136EED7A58A}"/>
              </a:ext>
            </a:extLst>
          </p:cNvPr>
          <p:cNvSpPr/>
          <p:nvPr/>
        </p:nvSpPr>
        <p:spPr>
          <a:xfrm>
            <a:off x="10203543" y="570035"/>
            <a:ext cx="1988457" cy="1437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63F636-43A7-1345-B617-4CFFE62C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D3AF-5CC9-C74E-96AE-B0B92A39274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D3196-D186-9C40-A0E6-353348DAFCE3}"/>
              </a:ext>
            </a:extLst>
          </p:cNvPr>
          <p:cNvSpPr txBox="1"/>
          <p:nvPr/>
        </p:nvSpPr>
        <p:spPr>
          <a:xfrm>
            <a:off x="4891343" y="570035"/>
            <a:ext cx="2409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OBJECTIVE</a:t>
            </a:r>
            <a:endParaRPr lang="en-US" sz="3600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7329EDC-4906-514F-87F9-589795EC9B8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 SOFTWARE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CB6D6-822A-A247-B7E2-6903F5250B23}"/>
              </a:ext>
            </a:extLst>
          </p:cNvPr>
          <p:cNvSpPr txBox="1"/>
          <p:nvPr/>
        </p:nvSpPr>
        <p:spPr>
          <a:xfrm>
            <a:off x="2230133" y="1852620"/>
            <a:ext cx="5322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1.  Comfortable and friendly layouts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E5DFE-E8B5-1541-9A7E-CA45F7B49E4A}"/>
              </a:ext>
            </a:extLst>
          </p:cNvPr>
          <p:cNvSpPr txBox="1"/>
          <p:nvPr/>
        </p:nvSpPr>
        <p:spPr>
          <a:xfrm>
            <a:off x="2230133" y="3167390"/>
            <a:ext cx="751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2.  Easily using must be the most important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6FC9E0-30A8-5E4F-8CDC-B689C791DD3D}"/>
              </a:ext>
            </a:extLst>
          </p:cNvPr>
          <p:cNvSpPr txBox="1"/>
          <p:nvPr/>
        </p:nvSpPr>
        <p:spPr>
          <a:xfrm>
            <a:off x="2230133" y="4376468"/>
            <a:ext cx="7466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3.  Ordering process must be as simple as possible</a:t>
            </a:r>
          </a:p>
        </p:txBody>
      </p:sp>
    </p:spTree>
    <p:extLst>
      <p:ext uri="{BB962C8B-B14F-4D97-AF65-F5344CB8AC3E}">
        <p14:creationId xmlns:p14="http://schemas.microsoft.com/office/powerpoint/2010/main" val="344404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9269</TotalTime>
  <Words>1033</Words>
  <Application>Microsoft Office PowerPoint</Application>
  <PresentationFormat>Widescreen</PresentationFormat>
  <Paragraphs>393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Ayuthaya</vt:lpstr>
      <vt:lpstr>Arial</vt:lpstr>
      <vt:lpstr>Arial Rounded MT Bold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TRÌNH ĐẠI PHÚC</dc:creator>
  <cp:lastModifiedBy>TRẦN TRỌNG PHÚC</cp:lastModifiedBy>
  <cp:revision>51</cp:revision>
  <dcterms:created xsi:type="dcterms:W3CDTF">2019-01-01T15:07:55Z</dcterms:created>
  <dcterms:modified xsi:type="dcterms:W3CDTF">2019-01-10T03:00:42Z</dcterms:modified>
</cp:coreProperties>
</file>